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73" r:id="rId5"/>
    <p:sldId id="261" r:id="rId6"/>
    <p:sldId id="262" r:id="rId7"/>
    <p:sldId id="264" r:id="rId8"/>
    <p:sldId id="276" r:id="rId9"/>
    <p:sldId id="266" r:id="rId10"/>
    <p:sldId id="265" r:id="rId11"/>
    <p:sldId id="269" r:id="rId12"/>
    <p:sldId id="270" r:id="rId13"/>
    <p:sldId id="277" r:id="rId14"/>
    <p:sldId id="268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1D1E8D7-0664-B080-5592-751169EAE675}" name="Emma Pierce" initials="EP" userId="S::emma.pierce@ku.com.au::cbbad50a-ad88-4dd1-920d-1a7769f4a3d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ma Pierce" initials="EP" lastIdx="2" clrIdx="0">
    <p:extLst>
      <p:ext uri="{19B8F6BF-5375-455C-9EA6-DF929625EA0E}">
        <p15:presenceInfo xmlns:p15="http://schemas.microsoft.com/office/powerpoint/2012/main" userId="S::Emma.Pierce@ku.com.au::cbbad50a-ad88-4dd1-920d-1a7769f4a3d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C9323F-E8FA-7FA4-237E-1CA37E998488}" v="34" dt="2022-06-28T06:17:14.305"/>
    <p1510:client id="{03DC6E2D-393B-8717-9698-8374EF747209}" v="25" dt="2022-06-16T05:17:37.693"/>
    <p1510:client id="{50DC0A86-D20E-4912-8063-A10D626F6408}" v="15" dt="2022-06-14T23:32:09.285"/>
    <p1510:client id="{55554C6D-5047-BA73-17F6-4289A8786060}" v="228" dt="2022-06-20T00:25:50.921"/>
    <p1510:client id="{5B50F51A-3D0E-49A1-9D32-78703EE1C4DE}" v="39" dt="2022-06-16T01:38:06.657"/>
    <p1510:client id="{5D383473-50C5-D2FD-1760-55203A216E8F}" v="66" dt="2022-06-16T01:27:05.989"/>
    <p1510:client id="{839FBAB2-B1FF-2143-3CCB-3614AFCF9841}" v="55" dt="2022-06-30T04:16:03.237"/>
    <p1510:client id="{890B26C4-B972-6C63-CBD2-0B0FC0CC70EC}" v="12" dt="2022-06-16T01:43:13.794"/>
    <p1510:client id="{8B759BAF-16E2-01FC-3E16-AB912D3F2F6E}" v="5" dt="2022-06-28T08:29:32.520"/>
    <p1510:client id="{979E21E4-0C8F-6B9D-2854-B312C3DBF2E1}" v="5" dt="2022-06-15T00:51:06.248"/>
    <p1510:client id="{9E50B069-3568-6B03-971F-3E686407190A}" v="5" dt="2022-06-16T01:02:38.200"/>
    <p1510:client id="{AB369351-DBB6-8B07-AE1D-7E6EDDA81566}" v="3" dt="2022-06-21T02:09:25.131"/>
    <p1510:client id="{DF5F1F61-0CB7-6E0F-FB83-8F66DB745CEB}" v="6" dt="2022-06-30T04:21:18.991"/>
    <p1510:client id="{F5714CB5-806B-CEA7-28C1-E2720BCD7701}" v="55" dt="2022-06-16T05:08:53.725"/>
    <p1510:client id="{FDC0181C-5F38-F9BA-2711-193909BA7CF4}" v="252" dt="2022-06-28T06:35:18.7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cy Harington Hawes" userId="S::tracy.haringtonhawes@ku.com.au::b9b33a52-f08d-49ce-904b-bb49827ea875" providerId="AD" clId="Web-{5B50F51A-3D0E-49A1-9D32-78703EE1C4DE}"/>
    <pc:docChg chg="modSld">
      <pc:chgData name="Tracy Harington Hawes" userId="S::tracy.haringtonhawes@ku.com.au::b9b33a52-f08d-49ce-904b-bb49827ea875" providerId="AD" clId="Web-{5B50F51A-3D0E-49A1-9D32-78703EE1C4DE}" dt="2022-06-16T01:38:06.657" v="37"/>
      <pc:docMkLst>
        <pc:docMk/>
      </pc:docMkLst>
      <pc:sldChg chg="addSp delSp modSp">
        <pc:chgData name="Tracy Harington Hawes" userId="S::tracy.haringtonhawes@ku.com.au::b9b33a52-f08d-49ce-904b-bb49827ea875" providerId="AD" clId="Web-{5B50F51A-3D0E-49A1-9D32-78703EE1C4DE}" dt="2022-06-16T01:38:06.657" v="37"/>
        <pc:sldMkLst>
          <pc:docMk/>
          <pc:sldMk cId="3346122547" sldId="266"/>
        </pc:sldMkLst>
        <pc:spChg chg="mod">
          <ac:chgData name="Tracy Harington Hawes" userId="S::tracy.haringtonhawes@ku.com.au::b9b33a52-f08d-49ce-904b-bb49827ea875" providerId="AD" clId="Web-{5B50F51A-3D0E-49A1-9D32-78703EE1C4DE}" dt="2022-06-16T01:37:15.374" v="34" actId="1076"/>
          <ac:spMkLst>
            <pc:docMk/>
            <pc:sldMk cId="3346122547" sldId="266"/>
            <ac:spMk id="6" creationId="{90A91A39-9E57-19E7-0A9A-D22CEF44B40E}"/>
          </ac:spMkLst>
        </pc:spChg>
        <pc:spChg chg="add mod">
          <ac:chgData name="Tracy Harington Hawes" userId="S::tracy.haringtonhawes@ku.com.au::b9b33a52-f08d-49ce-904b-bb49827ea875" providerId="AD" clId="Web-{5B50F51A-3D0E-49A1-9D32-78703EE1C4DE}" dt="2022-06-16T01:35:32.715" v="19" actId="1076"/>
          <ac:spMkLst>
            <pc:docMk/>
            <pc:sldMk cId="3346122547" sldId="266"/>
            <ac:spMk id="7" creationId="{E0DD6491-4D3E-CFD9-031C-A00DC13E4CAA}"/>
          </ac:spMkLst>
        </pc:spChg>
        <pc:spChg chg="add mod">
          <ac:chgData name="Tracy Harington Hawes" userId="S::tracy.haringtonhawes@ku.com.au::b9b33a52-f08d-49ce-904b-bb49827ea875" providerId="AD" clId="Web-{5B50F51A-3D0E-49A1-9D32-78703EE1C4DE}" dt="2022-06-16T01:37:27.593" v="35" actId="1076"/>
          <ac:spMkLst>
            <pc:docMk/>
            <pc:sldMk cId="3346122547" sldId="266"/>
            <ac:spMk id="10" creationId="{73BD65D9-51E2-8D31-EB01-88CC4F39C1AC}"/>
          </ac:spMkLst>
        </pc:spChg>
        <pc:picChg chg="add del mod">
          <ac:chgData name="Tracy Harington Hawes" userId="S::tracy.haringtonhawes@ku.com.au::b9b33a52-f08d-49ce-904b-bb49827ea875" providerId="AD" clId="Web-{5B50F51A-3D0E-49A1-9D32-78703EE1C4DE}" dt="2022-06-16T01:35:11.183" v="15"/>
          <ac:picMkLst>
            <pc:docMk/>
            <pc:sldMk cId="3346122547" sldId="266"/>
            <ac:picMk id="2" creationId="{3AB8C3A8-4FB2-EFE9-D14A-50D58411C650}"/>
          </ac:picMkLst>
        </pc:picChg>
        <pc:picChg chg="add mod modCrop">
          <ac:chgData name="Tracy Harington Hawes" userId="S::tracy.haringtonhawes@ku.com.au::b9b33a52-f08d-49ce-904b-bb49827ea875" providerId="AD" clId="Web-{5B50F51A-3D0E-49A1-9D32-78703EE1C4DE}" dt="2022-06-16T01:38:06.657" v="37"/>
          <ac:picMkLst>
            <pc:docMk/>
            <pc:sldMk cId="3346122547" sldId="266"/>
            <ac:picMk id="4" creationId="{9878A49A-6713-7D42-69C2-4BE524E5380A}"/>
          </ac:picMkLst>
        </pc:picChg>
        <pc:picChg chg="mod">
          <ac:chgData name="Tracy Harington Hawes" userId="S::tracy.haringtonhawes@ku.com.au::b9b33a52-f08d-49ce-904b-bb49827ea875" providerId="AD" clId="Web-{5B50F51A-3D0E-49A1-9D32-78703EE1C4DE}" dt="2022-06-16T01:37:05.077" v="32" actId="1076"/>
          <ac:picMkLst>
            <pc:docMk/>
            <pc:sldMk cId="3346122547" sldId="266"/>
            <ac:picMk id="5" creationId="{ADA4E874-32B5-051D-06AD-F4E55D8E49BD}"/>
          </ac:picMkLst>
        </pc:picChg>
        <pc:picChg chg="add mod">
          <ac:chgData name="Tracy Harington Hawes" userId="S::tracy.haringtonhawes@ku.com.au::b9b33a52-f08d-49ce-904b-bb49827ea875" providerId="AD" clId="Web-{5B50F51A-3D0E-49A1-9D32-78703EE1C4DE}" dt="2022-06-16T01:37:09.186" v="33" actId="1076"/>
          <ac:picMkLst>
            <pc:docMk/>
            <pc:sldMk cId="3346122547" sldId="266"/>
            <ac:picMk id="9" creationId="{95E8114B-1A9C-829B-9E2F-18B9E49B05DD}"/>
          </ac:picMkLst>
        </pc:picChg>
      </pc:sldChg>
    </pc:docChg>
  </pc:docChgLst>
  <pc:docChgLst>
    <pc:chgData name="Emma Pierce" userId="S::emma.pierce@ku.com.au::cbbad50a-ad88-4dd1-920d-1a7769f4a3d6" providerId="AD" clId="Web-{5D383473-50C5-D2FD-1760-55203A216E8F}"/>
    <pc:docChg chg="mod modSld">
      <pc:chgData name="Emma Pierce" userId="S::emma.pierce@ku.com.au::cbbad50a-ad88-4dd1-920d-1a7769f4a3d6" providerId="AD" clId="Web-{5D383473-50C5-D2FD-1760-55203A216E8F}" dt="2022-06-16T01:27:05.989" v="64" actId="20577"/>
      <pc:docMkLst>
        <pc:docMk/>
      </pc:docMkLst>
      <pc:sldChg chg="modSp addCm">
        <pc:chgData name="Emma Pierce" userId="S::emma.pierce@ku.com.au::cbbad50a-ad88-4dd1-920d-1a7769f4a3d6" providerId="AD" clId="Web-{5D383473-50C5-D2FD-1760-55203A216E8F}" dt="2022-06-16T01:23:39.124" v="13" actId="20577"/>
        <pc:sldMkLst>
          <pc:docMk/>
          <pc:sldMk cId="1212164094" sldId="265"/>
        </pc:sldMkLst>
        <pc:spChg chg="mod">
          <ac:chgData name="Emma Pierce" userId="S::emma.pierce@ku.com.au::cbbad50a-ad88-4dd1-920d-1a7769f4a3d6" providerId="AD" clId="Web-{5D383473-50C5-D2FD-1760-55203A216E8F}" dt="2022-06-16T01:23:39.124" v="13" actId="20577"/>
          <ac:spMkLst>
            <pc:docMk/>
            <pc:sldMk cId="1212164094" sldId="265"/>
            <ac:spMk id="3" creationId="{A128015B-0489-487F-AD63-58BF3C205D31}"/>
          </ac:spMkLst>
        </pc:spChg>
      </pc:sldChg>
      <pc:sldChg chg="modSp addCm">
        <pc:chgData name="Emma Pierce" userId="S::emma.pierce@ku.com.au::cbbad50a-ad88-4dd1-920d-1a7769f4a3d6" providerId="AD" clId="Web-{5D383473-50C5-D2FD-1760-55203A216E8F}" dt="2022-06-16T01:22:15.544" v="7" actId="20577"/>
        <pc:sldMkLst>
          <pc:docMk/>
          <pc:sldMk cId="3346122547" sldId="266"/>
        </pc:sldMkLst>
        <pc:spChg chg="mod">
          <ac:chgData name="Emma Pierce" userId="S::emma.pierce@ku.com.au::cbbad50a-ad88-4dd1-920d-1a7769f4a3d6" providerId="AD" clId="Web-{5D383473-50C5-D2FD-1760-55203A216E8F}" dt="2022-06-16T01:22:15.544" v="7" actId="20577"/>
          <ac:spMkLst>
            <pc:docMk/>
            <pc:sldMk cId="3346122547" sldId="266"/>
            <ac:spMk id="3" creationId="{A128015B-0489-487F-AD63-58BF3C205D31}"/>
          </ac:spMkLst>
        </pc:spChg>
      </pc:sldChg>
      <pc:sldChg chg="modSp">
        <pc:chgData name="Emma Pierce" userId="S::emma.pierce@ku.com.au::cbbad50a-ad88-4dd1-920d-1a7769f4a3d6" providerId="AD" clId="Web-{5D383473-50C5-D2FD-1760-55203A216E8F}" dt="2022-06-16T01:27:05.989" v="64" actId="20577"/>
        <pc:sldMkLst>
          <pc:docMk/>
          <pc:sldMk cId="2574082983" sldId="267"/>
        </pc:sldMkLst>
        <pc:spChg chg="mod">
          <ac:chgData name="Emma Pierce" userId="S::emma.pierce@ku.com.au::cbbad50a-ad88-4dd1-920d-1a7769f4a3d6" providerId="AD" clId="Web-{5D383473-50C5-D2FD-1760-55203A216E8F}" dt="2022-06-16T01:27:05.989" v="64" actId="20577"/>
          <ac:spMkLst>
            <pc:docMk/>
            <pc:sldMk cId="2574082983" sldId="267"/>
            <ac:spMk id="3" creationId="{A128015B-0489-487F-AD63-58BF3C205D31}"/>
          </ac:spMkLst>
        </pc:spChg>
      </pc:sldChg>
      <pc:sldChg chg="modSp addCm">
        <pc:chgData name="Emma Pierce" userId="S::emma.pierce@ku.com.au::cbbad50a-ad88-4dd1-920d-1a7769f4a3d6" providerId="AD" clId="Web-{5D383473-50C5-D2FD-1760-55203A216E8F}" dt="2022-06-16T01:26:02.253" v="56"/>
        <pc:sldMkLst>
          <pc:docMk/>
          <pc:sldMk cId="613117362" sldId="268"/>
        </pc:sldMkLst>
        <pc:spChg chg="mod">
          <ac:chgData name="Emma Pierce" userId="S::emma.pierce@ku.com.au::cbbad50a-ad88-4dd1-920d-1a7769f4a3d6" providerId="AD" clId="Web-{5D383473-50C5-D2FD-1760-55203A216E8F}" dt="2022-06-16T01:25:47.549" v="55" actId="20577"/>
          <ac:spMkLst>
            <pc:docMk/>
            <pc:sldMk cId="613117362" sldId="268"/>
            <ac:spMk id="3" creationId="{A128015B-0489-487F-AD63-58BF3C205D31}"/>
          </ac:spMkLst>
        </pc:spChg>
      </pc:sldChg>
      <pc:sldChg chg="modSp addCm">
        <pc:chgData name="Emma Pierce" userId="S::emma.pierce@ku.com.au::cbbad50a-ad88-4dd1-920d-1a7769f4a3d6" providerId="AD" clId="Web-{5D383473-50C5-D2FD-1760-55203A216E8F}" dt="2022-06-16T01:24:44.063" v="23" actId="20577"/>
        <pc:sldMkLst>
          <pc:docMk/>
          <pc:sldMk cId="263464439" sldId="269"/>
        </pc:sldMkLst>
        <pc:spChg chg="mod">
          <ac:chgData name="Emma Pierce" userId="S::emma.pierce@ku.com.au::cbbad50a-ad88-4dd1-920d-1a7769f4a3d6" providerId="AD" clId="Web-{5D383473-50C5-D2FD-1760-55203A216E8F}" dt="2022-06-16T01:24:44.063" v="23" actId="20577"/>
          <ac:spMkLst>
            <pc:docMk/>
            <pc:sldMk cId="263464439" sldId="269"/>
            <ac:spMk id="3" creationId="{A128015B-0489-487F-AD63-58BF3C205D31}"/>
          </ac:spMkLst>
        </pc:spChg>
      </pc:sldChg>
    </pc:docChg>
  </pc:docChgLst>
  <pc:docChgLst>
    <pc:chgData name="Tracy Harington Hawes" userId="S::tracy.haringtonhawes@ku.com.au::b9b33a52-f08d-49ce-904b-bb49827ea875" providerId="AD" clId="Web-{839FBAB2-B1FF-2143-3CCB-3614AFCF9841}"/>
    <pc:docChg chg="modSld">
      <pc:chgData name="Tracy Harington Hawes" userId="S::tracy.haringtonhawes@ku.com.au::b9b33a52-f08d-49ce-904b-bb49827ea875" providerId="AD" clId="Web-{839FBAB2-B1FF-2143-3CCB-3614AFCF9841}" dt="2022-06-30T04:16:02.128" v="44" actId="20577"/>
      <pc:docMkLst>
        <pc:docMk/>
      </pc:docMkLst>
      <pc:sldChg chg="modSp">
        <pc:chgData name="Tracy Harington Hawes" userId="S::tracy.haringtonhawes@ku.com.au::b9b33a52-f08d-49ce-904b-bb49827ea875" providerId="AD" clId="Web-{839FBAB2-B1FF-2143-3CCB-3614AFCF9841}" dt="2022-06-30T04:12:59.138" v="9" actId="20577"/>
        <pc:sldMkLst>
          <pc:docMk/>
          <pc:sldMk cId="659925344" sldId="261"/>
        </pc:sldMkLst>
        <pc:spChg chg="mod">
          <ac:chgData name="Tracy Harington Hawes" userId="S::tracy.haringtonhawes@ku.com.au::b9b33a52-f08d-49ce-904b-bb49827ea875" providerId="AD" clId="Web-{839FBAB2-B1FF-2143-3CCB-3614AFCF9841}" dt="2022-06-30T04:12:59.138" v="9" actId="20577"/>
          <ac:spMkLst>
            <pc:docMk/>
            <pc:sldMk cId="659925344" sldId="261"/>
            <ac:spMk id="3" creationId="{A128015B-0489-487F-AD63-58BF3C205D31}"/>
          </ac:spMkLst>
        </pc:spChg>
      </pc:sldChg>
      <pc:sldChg chg="modSp">
        <pc:chgData name="Tracy Harington Hawes" userId="S::tracy.haringtonhawes@ku.com.au::b9b33a52-f08d-49ce-904b-bb49827ea875" providerId="AD" clId="Web-{839FBAB2-B1FF-2143-3CCB-3614AFCF9841}" dt="2022-06-30T04:13:19.280" v="13" actId="20577"/>
        <pc:sldMkLst>
          <pc:docMk/>
          <pc:sldMk cId="707746932" sldId="264"/>
        </pc:sldMkLst>
        <pc:spChg chg="mod">
          <ac:chgData name="Tracy Harington Hawes" userId="S::tracy.haringtonhawes@ku.com.au::b9b33a52-f08d-49ce-904b-bb49827ea875" providerId="AD" clId="Web-{839FBAB2-B1FF-2143-3CCB-3614AFCF9841}" dt="2022-06-30T04:13:19.280" v="13" actId="20577"/>
          <ac:spMkLst>
            <pc:docMk/>
            <pc:sldMk cId="707746932" sldId="264"/>
            <ac:spMk id="3" creationId="{A128015B-0489-487F-AD63-58BF3C205D31}"/>
          </ac:spMkLst>
        </pc:spChg>
      </pc:sldChg>
      <pc:sldChg chg="modSp">
        <pc:chgData name="Tracy Harington Hawes" userId="S::tracy.haringtonhawes@ku.com.au::b9b33a52-f08d-49ce-904b-bb49827ea875" providerId="AD" clId="Web-{839FBAB2-B1FF-2143-3CCB-3614AFCF9841}" dt="2022-06-30T04:14:30.360" v="27" actId="20577"/>
        <pc:sldMkLst>
          <pc:docMk/>
          <pc:sldMk cId="1212164094" sldId="265"/>
        </pc:sldMkLst>
        <pc:spChg chg="mod">
          <ac:chgData name="Tracy Harington Hawes" userId="S::tracy.haringtonhawes@ku.com.au::b9b33a52-f08d-49ce-904b-bb49827ea875" providerId="AD" clId="Web-{839FBAB2-B1FF-2143-3CCB-3614AFCF9841}" dt="2022-06-30T04:14:30.360" v="27" actId="20577"/>
          <ac:spMkLst>
            <pc:docMk/>
            <pc:sldMk cId="1212164094" sldId="265"/>
            <ac:spMk id="3" creationId="{A128015B-0489-487F-AD63-58BF3C205D31}"/>
          </ac:spMkLst>
        </pc:spChg>
      </pc:sldChg>
      <pc:sldChg chg="modSp">
        <pc:chgData name="Tracy Harington Hawes" userId="S::tracy.haringtonhawes@ku.com.au::b9b33a52-f08d-49ce-904b-bb49827ea875" providerId="AD" clId="Web-{839FBAB2-B1FF-2143-3CCB-3614AFCF9841}" dt="2022-06-30T04:14:15.094" v="24" actId="20577"/>
        <pc:sldMkLst>
          <pc:docMk/>
          <pc:sldMk cId="3346122547" sldId="266"/>
        </pc:sldMkLst>
        <pc:spChg chg="mod">
          <ac:chgData name="Tracy Harington Hawes" userId="S::tracy.haringtonhawes@ku.com.au::b9b33a52-f08d-49ce-904b-bb49827ea875" providerId="AD" clId="Web-{839FBAB2-B1FF-2143-3CCB-3614AFCF9841}" dt="2022-06-30T04:14:15.094" v="24" actId="20577"/>
          <ac:spMkLst>
            <pc:docMk/>
            <pc:sldMk cId="3346122547" sldId="266"/>
            <ac:spMk id="3" creationId="{A128015B-0489-487F-AD63-58BF3C205D31}"/>
          </ac:spMkLst>
        </pc:spChg>
      </pc:sldChg>
      <pc:sldChg chg="modSp">
        <pc:chgData name="Tracy Harington Hawes" userId="S::tracy.haringtonhawes@ku.com.au::b9b33a52-f08d-49ce-904b-bb49827ea875" providerId="AD" clId="Web-{839FBAB2-B1FF-2143-3CCB-3614AFCF9841}" dt="2022-06-30T04:16:02.128" v="44" actId="20577"/>
        <pc:sldMkLst>
          <pc:docMk/>
          <pc:sldMk cId="2574082983" sldId="267"/>
        </pc:sldMkLst>
        <pc:spChg chg="mod">
          <ac:chgData name="Tracy Harington Hawes" userId="S::tracy.haringtonhawes@ku.com.au::b9b33a52-f08d-49ce-904b-bb49827ea875" providerId="AD" clId="Web-{839FBAB2-B1FF-2143-3CCB-3614AFCF9841}" dt="2022-06-30T04:16:02.128" v="44" actId="20577"/>
          <ac:spMkLst>
            <pc:docMk/>
            <pc:sldMk cId="2574082983" sldId="267"/>
            <ac:spMk id="3" creationId="{A128015B-0489-487F-AD63-58BF3C205D31}"/>
          </ac:spMkLst>
        </pc:spChg>
      </pc:sldChg>
      <pc:sldChg chg="modSp">
        <pc:chgData name="Tracy Harington Hawes" userId="S::tracy.haringtonhawes@ku.com.au::b9b33a52-f08d-49ce-904b-bb49827ea875" providerId="AD" clId="Web-{839FBAB2-B1FF-2143-3CCB-3614AFCF9841}" dt="2022-06-30T04:15:32.143" v="37" actId="20577"/>
        <pc:sldMkLst>
          <pc:docMk/>
          <pc:sldMk cId="613117362" sldId="268"/>
        </pc:sldMkLst>
        <pc:spChg chg="mod">
          <ac:chgData name="Tracy Harington Hawes" userId="S::tracy.haringtonhawes@ku.com.au::b9b33a52-f08d-49ce-904b-bb49827ea875" providerId="AD" clId="Web-{839FBAB2-B1FF-2143-3CCB-3614AFCF9841}" dt="2022-06-30T04:15:32.143" v="37" actId="20577"/>
          <ac:spMkLst>
            <pc:docMk/>
            <pc:sldMk cId="613117362" sldId="268"/>
            <ac:spMk id="3" creationId="{A128015B-0489-487F-AD63-58BF3C205D31}"/>
          </ac:spMkLst>
        </pc:spChg>
      </pc:sldChg>
      <pc:sldChg chg="modSp">
        <pc:chgData name="Tracy Harington Hawes" userId="S::tracy.haringtonhawes@ku.com.au::b9b33a52-f08d-49ce-904b-bb49827ea875" providerId="AD" clId="Web-{839FBAB2-B1FF-2143-3CCB-3614AFCF9841}" dt="2022-06-30T04:14:55.142" v="32" actId="20577"/>
        <pc:sldMkLst>
          <pc:docMk/>
          <pc:sldMk cId="263464439" sldId="269"/>
        </pc:sldMkLst>
        <pc:spChg chg="mod">
          <ac:chgData name="Tracy Harington Hawes" userId="S::tracy.haringtonhawes@ku.com.au::b9b33a52-f08d-49ce-904b-bb49827ea875" providerId="AD" clId="Web-{839FBAB2-B1FF-2143-3CCB-3614AFCF9841}" dt="2022-06-30T04:14:55.142" v="32" actId="20577"/>
          <ac:spMkLst>
            <pc:docMk/>
            <pc:sldMk cId="263464439" sldId="269"/>
            <ac:spMk id="3" creationId="{A128015B-0489-487F-AD63-58BF3C205D31}"/>
          </ac:spMkLst>
        </pc:spChg>
      </pc:sldChg>
      <pc:sldChg chg="modSp">
        <pc:chgData name="Tracy Harington Hawes" userId="S::tracy.haringtonhawes@ku.com.au::b9b33a52-f08d-49ce-904b-bb49827ea875" providerId="AD" clId="Web-{839FBAB2-B1FF-2143-3CCB-3614AFCF9841}" dt="2022-06-30T04:15:09.673" v="35" actId="20577"/>
        <pc:sldMkLst>
          <pc:docMk/>
          <pc:sldMk cId="2861487322" sldId="270"/>
        </pc:sldMkLst>
        <pc:spChg chg="mod">
          <ac:chgData name="Tracy Harington Hawes" userId="S::tracy.haringtonhawes@ku.com.au::b9b33a52-f08d-49ce-904b-bb49827ea875" providerId="AD" clId="Web-{839FBAB2-B1FF-2143-3CCB-3614AFCF9841}" dt="2022-06-30T04:15:09.673" v="35" actId="20577"/>
          <ac:spMkLst>
            <pc:docMk/>
            <pc:sldMk cId="2861487322" sldId="270"/>
            <ac:spMk id="3" creationId="{A128015B-0489-487F-AD63-58BF3C205D31}"/>
          </ac:spMkLst>
        </pc:spChg>
      </pc:sldChg>
      <pc:sldChg chg="modSp">
        <pc:chgData name="Tracy Harington Hawes" userId="S::tracy.haringtonhawes@ku.com.au::b9b33a52-f08d-49ce-904b-bb49827ea875" providerId="AD" clId="Web-{839FBAB2-B1FF-2143-3CCB-3614AFCF9841}" dt="2022-06-30T04:12:40.653" v="4" actId="20577"/>
        <pc:sldMkLst>
          <pc:docMk/>
          <pc:sldMk cId="1106588000" sldId="273"/>
        </pc:sldMkLst>
        <pc:spChg chg="mod">
          <ac:chgData name="Tracy Harington Hawes" userId="S::tracy.haringtonhawes@ku.com.au::b9b33a52-f08d-49ce-904b-bb49827ea875" providerId="AD" clId="Web-{839FBAB2-B1FF-2143-3CCB-3614AFCF9841}" dt="2022-06-30T04:12:40.653" v="4" actId="20577"/>
          <ac:spMkLst>
            <pc:docMk/>
            <pc:sldMk cId="1106588000" sldId="273"/>
            <ac:spMk id="9" creationId="{7ED6F166-652A-40FF-8963-6F4FE329ECE6}"/>
          </ac:spMkLst>
        </pc:spChg>
      </pc:sldChg>
    </pc:docChg>
  </pc:docChgLst>
  <pc:docChgLst>
    <pc:chgData name="Emma Pierce" userId="S::emma.pierce@ku.com.au::cbbad50a-ad88-4dd1-920d-1a7769f4a3d6" providerId="AD" clId="Web-{AB369351-DBB6-8B07-AE1D-7E6EDDA81566}"/>
    <pc:docChg chg="modSld">
      <pc:chgData name="Emma Pierce" userId="S::emma.pierce@ku.com.au::cbbad50a-ad88-4dd1-920d-1a7769f4a3d6" providerId="AD" clId="Web-{AB369351-DBB6-8B07-AE1D-7E6EDDA81566}" dt="2022-06-21T02:09:25.131" v="2" actId="20577"/>
      <pc:docMkLst>
        <pc:docMk/>
      </pc:docMkLst>
      <pc:sldChg chg="modSp">
        <pc:chgData name="Emma Pierce" userId="S::emma.pierce@ku.com.au::cbbad50a-ad88-4dd1-920d-1a7769f4a3d6" providerId="AD" clId="Web-{AB369351-DBB6-8B07-AE1D-7E6EDDA81566}" dt="2022-06-21T02:09:25.131" v="2" actId="20577"/>
        <pc:sldMkLst>
          <pc:docMk/>
          <pc:sldMk cId="1776413954" sldId="275"/>
        </pc:sldMkLst>
        <pc:spChg chg="mod">
          <ac:chgData name="Emma Pierce" userId="S::emma.pierce@ku.com.au::cbbad50a-ad88-4dd1-920d-1a7769f4a3d6" providerId="AD" clId="Web-{AB369351-DBB6-8B07-AE1D-7E6EDDA81566}" dt="2022-06-21T02:09:25.131" v="2" actId="20577"/>
          <ac:spMkLst>
            <pc:docMk/>
            <pc:sldMk cId="1776413954" sldId="275"/>
            <ac:spMk id="3" creationId="{67E54046-B6F7-1680-512A-617C0B7C1BE9}"/>
          </ac:spMkLst>
        </pc:spChg>
      </pc:sldChg>
    </pc:docChg>
  </pc:docChgLst>
  <pc:docChgLst>
    <pc:chgData name="Tracy Harington Hawes" userId="S::tracy.haringtonhawes@ku.com.au::b9b33a52-f08d-49ce-904b-bb49827ea875" providerId="AD" clId="Web-{55554C6D-5047-BA73-17F6-4289A8786060}"/>
    <pc:docChg chg="addSld delSld modSld">
      <pc:chgData name="Tracy Harington Hawes" userId="S::tracy.haringtonhawes@ku.com.au::b9b33a52-f08d-49ce-904b-bb49827ea875" providerId="AD" clId="Web-{55554C6D-5047-BA73-17F6-4289A8786060}" dt="2022-06-20T00:25:50.921" v="221" actId="1076"/>
      <pc:docMkLst>
        <pc:docMk/>
      </pc:docMkLst>
      <pc:sldChg chg="addSp delSp modSp new">
        <pc:chgData name="Tracy Harington Hawes" userId="S::tracy.haringtonhawes@ku.com.au::b9b33a52-f08d-49ce-904b-bb49827ea875" providerId="AD" clId="Web-{55554C6D-5047-BA73-17F6-4289A8786060}" dt="2022-06-20T00:25:50.921" v="221" actId="1076"/>
        <pc:sldMkLst>
          <pc:docMk/>
          <pc:sldMk cId="1776413954" sldId="275"/>
        </pc:sldMkLst>
        <pc:spChg chg="del mod">
          <ac:chgData name="Tracy Harington Hawes" userId="S::tracy.haringtonhawes@ku.com.au::b9b33a52-f08d-49ce-904b-bb49827ea875" providerId="AD" clId="Web-{55554C6D-5047-BA73-17F6-4289A8786060}" dt="2022-06-20T00:22:17.728" v="153"/>
          <ac:spMkLst>
            <pc:docMk/>
            <pc:sldMk cId="1776413954" sldId="275"/>
            <ac:spMk id="2" creationId="{9471E4FC-915D-C869-0F20-8900ECAB7864}"/>
          </ac:spMkLst>
        </pc:spChg>
        <pc:spChg chg="mod">
          <ac:chgData name="Tracy Harington Hawes" userId="S::tracy.haringtonhawes@ku.com.au::b9b33a52-f08d-49ce-904b-bb49827ea875" providerId="AD" clId="Web-{55554C6D-5047-BA73-17F6-4289A8786060}" dt="2022-06-20T00:25:50.921" v="221" actId="1076"/>
          <ac:spMkLst>
            <pc:docMk/>
            <pc:sldMk cId="1776413954" sldId="275"/>
            <ac:spMk id="3" creationId="{67E54046-B6F7-1680-512A-617C0B7C1BE9}"/>
          </ac:spMkLst>
        </pc:spChg>
        <pc:picChg chg="add mod">
          <ac:chgData name="Tracy Harington Hawes" userId="S::tracy.haringtonhawes@ku.com.au::b9b33a52-f08d-49ce-904b-bb49827ea875" providerId="AD" clId="Web-{55554C6D-5047-BA73-17F6-4289A8786060}" dt="2022-06-20T00:22:50.229" v="160" actId="1076"/>
          <ac:picMkLst>
            <pc:docMk/>
            <pc:sldMk cId="1776413954" sldId="275"/>
            <ac:picMk id="4" creationId="{C48CCF08-7C47-1F97-1ACE-D3622404E212}"/>
          </ac:picMkLst>
        </pc:picChg>
      </pc:sldChg>
      <pc:sldChg chg="modSp new del">
        <pc:chgData name="Tracy Harington Hawes" userId="S::tracy.haringtonhawes@ku.com.au::b9b33a52-f08d-49ce-904b-bb49827ea875" providerId="AD" clId="Web-{55554C6D-5047-BA73-17F6-4289A8786060}" dt="2022-06-19T23:58:43.848" v="6"/>
        <pc:sldMkLst>
          <pc:docMk/>
          <pc:sldMk cId="2264094577" sldId="275"/>
        </pc:sldMkLst>
        <pc:spChg chg="mod">
          <ac:chgData name="Tracy Harington Hawes" userId="S::tracy.haringtonhawes@ku.com.au::b9b33a52-f08d-49ce-904b-bb49827ea875" providerId="AD" clId="Web-{55554C6D-5047-BA73-17F6-4289A8786060}" dt="2022-06-19T23:58:24.675" v="4" actId="14100"/>
          <ac:spMkLst>
            <pc:docMk/>
            <pc:sldMk cId="2264094577" sldId="275"/>
            <ac:spMk id="2" creationId="{D778776C-BD30-74AF-659E-EA2C9BBA742D}"/>
          </ac:spMkLst>
        </pc:spChg>
        <pc:spChg chg="mod">
          <ac:chgData name="Tracy Harington Hawes" userId="S::tracy.haringtonhawes@ku.com.au::b9b33a52-f08d-49ce-904b-bb49827ea875" providerId="AD" clId="Web-{55554C6D-5047-BA73-17F6-4289A8786060}" dt="2022-06-19T23:58:20.316" v="3" actId="14100"/>
          <ac:spMkLst>
            <pc:docMk/>
            <pc:sldMk cId="2264094577" sldId="275"/>
            <ac:spMk id="3" creationId="{E1372E27-2E31-EBE0-E188-6C127F438296}"/>
          </ac:spMkLst>
        </pc:spChg>
      </pc:sldChg>
      <pc:sldChg chg="new del">
        <pc:chgData name="Tracy Harington Hawes" userId="S::tracy.haringtonhawes@ku.com.au::b9b33a52-f08d-49ce-904b-bb49827ea875" providerId="AD" clId="Web-{55554C6D-5047-BA73-17F6-4289A8786060}" dt="2022-06-19T23:57:22.971" v="1"/>
        <pc:sldMkLst>
          <pc:docMk/>
          <pc:sldMk cId="2269906797" sldId="275"/>
        </pc:sldMkLst>
      </pc:sldChg>
      <pc:sldChg chg="new del">
        <pc:chgData name="Tracy Harington Hawes" userId="S::tracy.haringtonhawes@ku.com.au::b9b33a52-f08d-49ce-904b-bb49827ea875" providerId="AD" clId="Web-{55554C6D-5047-BA73-17F6-4289A8786060}" dt="2022-06-20T00:21:56.555" v="150"/>
        <pc:sldMkLst>
          <pc:docMk/>
          <pc:sldMk cId="3161748876" sldId="275"/>
        </pc:sldMkLst>
      </pc:sldChg>
      <pc:sldChg chg="addSp delSp modSp add del replId">
        <pc:chgData name="Tracy Harington Hawes" userId="S::tracy.haringtonhawes@ku.com.au::b9b33a52-f08d-49ce-904b-bb49827ea875" providerId="AD" clId="Web-{55554C6D-5047-BA73-17F6-4289A8786060}" dt="2022-06-20T00:21:16.898" v="147"/>
        <pc:sldMkLst>
          <pc:docMk/>
          <pc:sldMk cId="3982785838" sldId="276"/>
        </pc:sldMkLst>
        <pc:spChg chg="mod ord">
          <ac:chgData name="Tracy Harington Hawes" userId="S::tracy.haringtonhawes@ku.com.au::b9b33a52-f08d-49ce-904b-bb49827ea875" providerId="AD" clId="Web-{55554C6D-5047-BA73-17F6-4289A8786060}" dt="2022-06-20T00:17:18.298" v="134"/>
          <ac:spMkLst>
            <pc:docMk/>
            <pc:sldMk cId="3982785838" sldId="276"/>
            <ac:spMk id="3" creationId="{A128015B-0489-487F-AD63-58BF3C205D31}"/>
          </ac:spMkLst>
        </pc:spChg>
        <pc:spChg chg="add del mod">
          <ac:chgData name="Tracy Harington Hawes" userId="S::tracy.haringtonhawes@ku.com.au::b9b33a52-f08d-49ce-904b-bb49827ea875" providerId="AD" clId="Web-{55554C6D-5047-BA73-17F6-4289A8786060}" dt="2022-06-20T00:10:00.037" v="87"/>
          <ac:spMkLst>
            <pc:docMk/>
            <pc:sldMk cId="3982785838" sldId="276"/>
            <ac:spMk id="4" creationId="{72DE1D15-01FE-8CAE-1290-DD2785AECCB5}"/>
          </ac:spMkLst>
        </pc:spChg>
        <pc:spChg chg="add del mod">
          <ac:chgData name="Tracy Harington Hawes" userId="S::tracy.haringtonhawes@ku.com.au::b9b33a52-f08d-49ce-904b-bb49827ea875" providerId="AD" clId="Web-{55554C6D-5047-BA73-17F6-4289A8786060}" dt="2022-06-20T00:12:31.088" v="97"/>
          <ac:spMkLst>
            <pc:docMk/>
            <pc:sldMk cId="3982785838" sldId="276"/>
            <ac:spMk id="8" creationId="{FD435D78-B3F0-3929-5E31-B56A4EE8FECA}"/>
          </ac:spMkLst>
        </pc:spChg>
        <pc:spChg chg="add del mod">
          <ac:chgData name="Tracy Harington Hawes" userId="S::tracy.haringtonhawes@ku.com.au::b9b33a52-f08d-49ce-904b-bb49827ea875" providerId="AD" clId="Web-{55554C6D-5047-BA73-17F6-4289A8786060}" dt="2022-06-20T00:13:27.902" v="109"/>
          <ac:spMkLst>
            <pc:docMk/>
            <pc:sldMk cId="3982785838" sldId="276"/>
            <ac:spMk id="11" creationId="{484CF2E9-D34D-CD74-B872-56EB58450021}"/>
          </ac:spMkLst>
        </pc:spChg>
        <pc:spChg chg="add del mod">
          <ac:chgData name="Tracy Harington Hawes" userId="S::tracy.haringtonhawes@ku.com.au::b9b33a52-f08d-49ce-904b-bb49827ea875" providerId="AD" clId="Web-{55554C6D-5047-BA73-17F6-4289A8786060}" dt="2022-06-20T00:13:42.058" v="113"/>
          <ac:spMkLst>
            <pc:docMk/>
            <pc:sldMk cId="3982785838" sldId="276"/>
            <ac:spMk id="13" creationId="{1783505D-9534-D5C8-AAF6-D30E4CF99EB2}"/>
          </ac:spMkLst>
        </pc:spChg>
        <pc:spChg chg="add del mod">
          <ac:chgData name="Tracy Harington Hawes" userId="S::tracy.haringtonhawes@ku.com.au::b9b33a52-f08d-49ce-904b-bb49827ea875" providerId="AD" clId="Web-{55554C6D-5047-BA73-17F6-4289A8786060}" dt="2022-06-20T00:16:07.046" v="128"/>
          <ac:spMkLst>
            <pc:docMk/>
            <pc:sldMk cId="3982785838" sldId="276"/>
            <ac:spMk id="15" creationId="{259E408A-6ED2-19F7-800D-6CE3C9B3567A}"/>
          </ac:spMkLst>
        </pc:spChg>
        <pc:spChg chg="add del mod">
          <ac:chgData name="Tracy Harington Hawes" userId="S::tracy.haringtonhawes@ku.com.au::b9b33a52-f08d-49ce-904b-bb49827ea875" providerId="AD" clId="Web-{55554C6D-5047-BA73-17F6-4289A8786060}" dt="2022-06-20T00:17:27.814" v="136"/>
          <ac:spMkLst>
            <pc:docMk/>
            <pc:sldMk cId="3982785838" sldId="276"/>
            <ac:spMk id="18" creationId="{D2DC9CA1-5A7A-9A81-A661-B874301E2D4A}"/>
          </ac:spMkLst>
        </pc:spChg>
        <pc:spChg chg="del">
          <ac:chgData name="Tracy Harington Hawes" userId="S::tracy.haringtonhawes@ku.com.au::b9b33a52-f08d-49ce-904b-bb49827ea875" providerId="AD" clId="Web-{55554C6D-5047-BA73-17F6-4289A8786060}" dt="2022-06-20T00:17:18.298" v="134"/>
          <ac:spMkLst>
            <pc:docMk/>
            <pc:sldMk cId="3982785838" sldId="276"/>
            <ac:spMk id="20" creationId="{577D1452-F0B7-431E-9A24-D3F7103D8510}"/>
          </ac:spMkLst>
        </pc:spChg>
        <pc:spChg chg="del">
          <ac:chgData name="Tracy Harington Hawes" userId="S::tracy.haringtonhawes@ku.com.au::b9b33a52-f08d-49ce-904b-bb49827ea875" providerId="AD" clId="Web-{55554C6D-5047-BA73-17F6-4289A8786060}" dt="2022-06-20T00:17:18.298" v="134"/>
          <ac:spMkLst>
            <pc:docMk/>
            <pc:sldMk cId="3982785838" sldId="276"/>
            <ac:spMk id="22" creationId="{A660F4F9-5DF5-4F15-BE6A-CD8648BB1148}"/>
          </ac:spMkLst>
        </pc:spChg>
        <pc:spChg chg="add">
          <ac:chgData name="Tracy Harington Hawes" userId="S::tracy.haringtonhawes@ku.com.au::b9b33a52-f08d-49ce-904b-bb49827ea875" providerId="AD" clId="Web-{55554C6D-5047-BA73-17F6-4289A8786060}" dt="2022-06-20T00:17:18.298" v="134"/>
          <ac:spMkLst>
            <pc:docMk/>
            <pc:sldMk cId="3982785838" sldId="276"/>
            <ac:spMk id="27" creationId="{3AFE8227-C443-417B-BA91-520EB1EF4559}"/>
          </ac:spMkLst>
        </pc:spChg>
        <pc:spChg chg="add">
          <ac:chgData name="Tracy Harington Hawes" userId="S::tracy.haringtonhawes@ku.com.au::b9b33a52-f08d-49ce-904b-bb49827ea875" providerId="AD" clId="Web-{55554C6D-5047-BA73-17F6-4289A8786060}" dt="2022-06-20T00:17:18.298" v="134"/>
          <ac:spMkLst>
            <pc:docMk/>
            <pc:sldMk cId="3982785838" sldId="276"/>
            <ac:spMk id="29" creationId="{907741FC-B544-4A6E-B831-6789D042333D}"/>
          </ac:spMkLst>
        </pc:spChg>
        <pc:spChg chg="add">
          <ac:chgData name="Tracy Harington Hawes" userId="S::tracy.haringtonhawes@ku.com.au::b9b33a52-f08d-49ce-904b-bb49827ea875" providerId="AD" clId="Web-{55554C6D-5047-BA73-17F6-4289A8786060}" dt="2022-06-20T00:17:18.298" v="134"/>
          <ac:spMkLst>
            <pc:docMk/>
            <pc:sldMk cId="3982785838" sldId="276"/>
            <ac:spMk id="31" creationId="{3F0BE7ED-7814-4273-B18A-F26CC0380380}"/>
          </ac:spMkLst>
        </pc:spChg>
        <pc:picChg chg="add del mod">
          <ac:chgData name="Tracy Harington Hawes" userId="S::tracy.haringtonhawes@ku.com.au::b9b33a52-f08d-49ce-904b-bb49827ea875" providerId="AD" clId="Web-{55554C6D-5047-BA73-17F6-4289A8786060}" dt="2022-06-20T00:10:00.037" v="88"/>
          <ac:picMkLst>
            <pc:docMk/>
            <pc:sldMk cId="3982785838" sldId="276"/>
            <ac:picMk id="2" creationId="{1CEC44EB-0EA7-4D0F-3841-E007B28BC277}"/>
          </ac:picMkLst>
        </pc:picChg>
        <pc:picChg chg="del">
          <ac:chgData name="Tracy Harington Hawes" userId="S::tracy.haringtonhawes@ku.com.au::b9b33a52-f08d-49ce-904b-bb49827ea875" providerId="AD" clId="Web-{55554C6D-5047-BA73-17F6-4289A8786060}" dt="2022-06-19T23:58:47.051" v="7"/>
          <ac:picMkLst>
            <pc:docMk/>
            <pc:sldMk cId="3982785838" sldId="276"/>
            <ac:picMk id="5" creationId="{3775DC2C-1C26-A806-9711-6F6738DAF15D}"/>
          </ac:picMkLst>
        </pc:picChg>
        <pc:picChg chg="add del mod">
          <ac:chgData name="Tracy Harington Hawes" userId="S::tracy.haringtonhawes@ku.com.au::b9b33a52-f08d-49ce-904b-bb49827ea875" providerId="AD" clId="Web-{55554C6D-5047-BA73-17F6-4289A8786060}" dt="2022-06-20T00:12:31.088" v="98"/>
          <ac:picMkLst>
            <pc:docMk/>
            <pc:sldMk cId="3982785838" sldId="276"/>
            <ac:picMk id="7" creationId="{1A119B33-2229-F90C-C0BD-A131F0682793}"/>
          </ac:picMkLst>
        </pc:picChg>
        <pc:picChg chg="add del mod">
          <ac:chgData name="Tracy Harington Hawes" userId="S::tracy.haringtonhawes@ku.com.au::b9b33a52-f08d-49ce-904b-bb49827ea875" providerId="AD" clId="Web-{55554C6D-5047-BA73-17F6-4289A8786060}" dt="2022-06-20T00:13:27.902" v="110"/>
          <ac:picMkLst>
            <pc:docMk/>
            <pc:sldMk cId="3982785838" sldId="276"/>
            <ac:picMk id="10" creationId="{DD9D69D3-5D85-6FEC-7A4B-B3EB65AE87B9}"/>
          </ac:picMkLst>
        </pc:picChg>
        <pc:picChg chg="add del mod">
          <ac:chgData name="Tracy Harington Hawes" userId="S::tracy.haringtonhawes@ku.com.au::b9b33a52-f08d-49ce-904b-bb49827ea875" providerId="AD" clId="Web-{55554C6D-5047-BA73-17F6-4289A8786060}" dt="2022-06-20T00:16:07.046" v="129"/>
          <ac:picMkLst>
            <pc:docMk/>
            <pc:sldMk cId="3982785838" sldId="276"/>
            <ac:picMk id="14" creationId="{0CFDBC67-9683-BB91-2CAB-89C1162B3CFA}"/>
          </ac:picMkLst>
        </pc:picChg>
        <pc:picChg chg="add mod">
          <ac:chgData name="Tracy Harington Hawes" userId="S::tracy.haringtonhawes@ku.com.au::b9b33a52-f08d-49ce-904b-bb49827ea875" providerId="AD" clId="Web-{55554C6D-5047-BA73-17F6-4289A8786060}" dt="2022-06-20T00:20:34.366" v="143" actId="1076"/>
          <ac:picMkLst>
            <pc:docMk/>
            <pc:sldMk cId="3982785838" sldId="276"/>
            <ac:picMk id="17" creationId="{B1F819A5-2284-2355-941B-3E52FB5E6020}"/>
          </ac:picMkLst>
        </pc:picChg>
      </pc:sldChg>
      <pc:sldChg chg="addSp delSp modSp new del">
        <pc:chgData name="Tracy Harington Hawes" userId="S::tracy.haringtonhawes@ku.com.au::b9b33a52-f08d-49ce-904b-bb49827ea875" providerId="AD" clId="Web-{55554C6D-5047-BA73-17F6-4289A8786060}" dt="2022-06-20T00:21:41.008" v="148"/>
        <pc:sldMkLst>
          <pc:docMk/>
          <pc:sldMk cId="4139537883" sldId="277"/>
        </pc:sldMkLst>
        <pc:spChg chg="mod">
          <ac:chgData name="Tracy Harington Hawes" userId="S::tracy.haringtonhawes@ku.com.au::b9b33a52-f08d-49ce-904b-bb49827ea875" providerId="AD" clId="Web-{55554C6D-5047-BA73-17F6-4289A8786060}" dt="2022-06-20T00:19:43.083" v="141" actId="14100"/>
          <ac:spMkLst>
            <pc:docMk/>
            <pc:sldMk cId="4139537883" sldId="277"/>
            <ac:spMk id="2" creationId="{ED663BFF-7FBB-16D8-1698-D3C6B55A45C8}"/>
          </ac:spMkLst>
        </pc:spChg>
        <pc:spChg chg="del mod">
          <ac:chgData name="Tracy Harington Hawes" userId="S::tracy.haringtonhawes@ku.com.au::b9b33a52-f08d-49ce-904b-bb49827ea875" providerId="AD" clId="Web-{55554C6D-5047-BA73-17F6-4289A8786060}" dt="2022-06-20T00:19:39.208" v="140"/>
          <ac:spMkLst>
            <pc:docMk/>
            <pc:sldMk cId="4139537883" sldId="277"/>
            <ac:spMk id="3" creationId="{D9C96081-E2F2-CE96-7563-52BC276E0C76}"/>
          </ac:spMkLst>
        </pc:spChg>
        <pc:picChg chg="add del">
          <ac:chgData name="Tracy Harington Hawes" userId="S::tracy.haringtonhawes@ku.com.au::b9b33a52-f08d-49ce-904b-bb49827ea875" providerId="AD" clId="Web-{55554C6D-5047-BA73-17F6-4289A8786060}" dt="2022-06-20T00:21:06.304" v="145"/>
          <ac:picMkLst>
            <pc:docMk/>
            <pc:sldMk cId="4139537883" sldId="277"/>
            <ac:picMk id="5" creationId="{293EA69F-ED85-76D1-3A03-34756FA7ABCC}"/>
          </ac:picMkLst>
        </pc:picChg>
        <pc:picChg chg="add">
          <ac:chgData name="Tracy Harington Hawes" userId="S::tracy.haringtonhawes@ku.com.au::b9b33a52-f08d-49ce-904b-bb49827ea875" providerId="AD" clId="Web-{55554C6D-5047-BA73-17F6-4289A8786060}" dt="2022-06-20T00:21:13.554" v="146"/>
          <ac:picMkLst>
            <pc:docMk/>
            <pc:sldMk cId="4139537883" sldId="277"/>
            <ac:picMk id="7" creationId="{B98D16ED-88EF-3658-E89D-485F028B968D}"/>
          </ac:picMkLst>
        </pc:picChg>
      </pc:sldChg>
    </pc:docChg>
  </pc:docChgLst>
  <pc:docChgLst>
    <pc:chgData name="Tracy Harington Hawes" userId="b9b33a52-f08d-49ce-904b-bb49827ea875" providerId="ADAL" clId="{50DC0A86-D20E-4912-8063-A10D626F6408}"/>
    <pc:docChg chg="undo custSel addSld delSld modSld">
      <pc:chgData name="Tracy Harington Hawes" userId="b9b33a52-f08d-49ce-904b-bb49827ea875" providerId="ADAL" clId="{50DC0A86-D20E-4912-8063-A10D626F6408}" dt="2022-06-14T23:39:09.333" v="640" actId="20577"/>
      <pc:docMkLst>
        <pc:docMk/>
      </pc:docMkLst>
      <pc:sldChg chg="addSp delSp modSp mod">
        <pc:chgData name="Tracy Harington Hawes" userId="b9b33a52-f08d-49ce-904b-bb49827ea875" providerId="ADAL" clId="{50DC0A86-D20E-4912-8063-A10D626F6408}" dt="2022-06-14T22:42:29.937" v="242" actId="20577"/>
        <pc:sldMkLst>
          <pc:docMk/>
          <pc:sldMk cId="659925344" sldId="261"/>
        </pc:sldMkLst>
        <pc:spChg chg="del mod">
          <ac:chgData name="Tracy Harington Hawes" userId="b9b33a52-f08d-49ce-904b-bb49827ea875" providerId="ADAL" clId="{50DC0A86-D20E-4912-8063-A10D626F6408}" dt="2022-06-14T04:05:20.986" v="29" actId="478"/>
          <ac:spMkLst>
            <pc:docMk/>
            <pc:sldMk cId="659925344" sldId="261"/>
            <ac:spMk id="2" creationId="{AB6376A6-B89C-47A0-B320-A34E1859604C}"/>
          </ac:spMkLst>
        </pc:spChg>
        <pc:spChg chg="mod">
          <ac:chgData name="Tracy Harington Hawes" userId="b9b33a52-f08d-49ce-904b-bb49827ea875" providerId="ADAL" clId="{50DC0A86-D20E-4912-8063-A10D626F6408}" dt="2022-06-14T22:42:29.937" v="242" actId="20577"/>
          <ac:spMkLst>
            <pc:docMk/>
            <pc:sldMk cId="659925344" sldId="261"/>
            <ac:spMk id="3" creationId="{A128015B-0489-487F-AD63-58BF3C205D31}"/>
          </ac:spMkLst>
        </pc:spChg>
        <pc:spChg chg="add del mod">
          <ac:chgData name="Tracy Harington Hawes" userId="b9b33a52-f08d-49ce-904b-bb49827ea875" providerId="ADAL" clId="{50DC0A86-D20E-4912-8063-A10D626F6408}" dt="2022-06-14T22:41:53.547" v="193" actId="478"/>
          <ac:spMkLst>
            <pc:docMk/>
            <pc:sldMk cId="659925344" sldId="261"/>
            <ac:spMk id="6" creationId="{6DF3C357-42E8-A744-06AB-C9B3789E25EA}"/>
          </ac:spMkLst>
        </pc:spChg>
        <pc:spChg chg="add mod">
          <ac:chgData name="Tracy Harington Hawes" userId="b9b33a52-f08d-49ce-904b-bb49827ea875" providerId="ADAL" clId="{50DC0A86-D20E-4912-8063-A10D626F6408}" dt="2022-06-14T22:42:17.293" v="202" actId="20577"/>
          <ac:spMkLst>
            <pc:docMk/>
            <pc:sldMk cId="659925344" sldId="261"/>
            <ac:spMk id="7" creationId="{5C3F4F86-8CE0-8932-46EC-5CB34A545B95}"/>
          </ac:spMkLst>
        </pc:spChg>
        <pc:spChg chg="add mod">
          <ac:chgData name="Tracy Harington Hawes" userId="b9b33a52-f08d-49ce-904b-bb49827ea875" providerId="ADAL" clId="{50DC0A86-D20E-4912-8063-A10D626F6408}" dt="2022-06-14T22:41:49.825" v="191" actId="1076"/>
          <ac:spMkLst>
            <pc:docMk/>
            <pc:sldMk cId="659925344" sldId="261"/>
            <ac:spMk id="8" creationId="{233035F7-33DF-439F-217E-3337ED3BF0C2}"/>
          </ac:spMkLst>
        </pc:spChg>
        <pc:picChg chg="add mod">
          <ac:chgData name="Tracy Harington Hawes" userId="b9b33a52-f08d-49ce-904b-bb49827ea875" providerId="ADAL" clId="{50DC0A86-D20E-4912-8063-A10D626F6408}" dt="2022-06-14T22:42:00.817" v="194" actId="1076"/>
          <ac:picMkLst>
            <pc:docMk/>
            <pc:sldMk cId="659925344" sldId="261"/>
            <ac:picMk id="5" creationId="{9CF094F4-61F0-C8FC-CBAA-5C1F6A4875CF}"/>
          </ac:picMkLst>
        </pc:picChg>
      </pc:sldChg>
      <pc:sldChg chg="addSp delSp modSp mod">
        <pc:chgData name="Tracy Harington Hawes" userId="b9b33a52-f08d-49ce-904b-bb49827ea875" providerId="ADAL" clId="{50DC0A86-D20E-4912-8063-A10D626F6408}" dt="2022-06-14T04:08:20.314" v="48" actId="1076"/>
        <pc:sldMkLst>
          <pc:docMk/>
          <pc:sldMk cId="3671578919" sldId="262"/>
        </pc:sldMkLst>
        <pc:spChg chg="del mod">
          <ac:chgData name="Tracy Harington Hawes" userId="b9b33a52-f08d-49ce-904b-bb49827ea875" providerId="ADAL" clId="{50DC0A86-D20E-4912-8063-A10D626F6408}" dt="2022-06-14T04:07:29.919" v="42" actId="478"/>
          <ac:spMkLst>
            <pc:docMk/>
            <pc:sldMk cId="3671578919" sldId="262"/>
            <ac:spMk id="2" creationId="{5D037B88-2280-4916-9E52-A8ADC625BCC0}"/>
          </ac:spMkLst>
        </pc:spChg>
        <pc:spChg chg="add mod">
          <ac:chgData name="Tracy Harington Hawes" userId="b9b33a52-f08d-49ce-904b-bb49827ea875" providerId="ADAL" clId="{50DC0A86-D20E-4912-8063-A10D626F6408}" dt="2022-06-14T04:08:20.314" v="48" actId="1076"/>
          <ac:spMkLst>
            <pc:docMk/>
            <pc:sldMk cId="3671578919" sldId="262"/>
            <ac:spMk id="6" creationId="{B56469D4-9523-2F14-F3CD-BB82157B09D4}"/>
          </ac:spMkLst>
        </pc:spChg>
        <pc:picChg chg="add mod">
          <ac:chgData name="Tracy Harington Hawes" userId="b9b33a52-f08d-49ce-904b-bb49827ea875" providerId="ADAL" clId="{50DC0A86-D20E-4912-8063-A10D626F6408}" dt="2022-06-14T04:08:20.314" v="48" actId="1076"/>
          <ac:picMkLst>
            <pc:docMk/>
            <pc:sldMk cId="3671578919" sldId="262"/>
            <ac:picMk id="5" creationId="{2B8F90C2-CD39-38AF-43B9-21A6E1797EFF}"/>
          </ac:picMkLst>
        </pc:picChg>
      </pc:sldChg>
      <pc:sldChg chg="addSp delSp modSp mod">
        <pc:chgData name="Tracy Harington Hawes" userId="b9b33a52-f08d-49ce-904b-bb49827ea875" providerId="ADAL" clId="{50DC0A86-D20E-4912-8063-A10D626F6408}" dt="2022-06-14T23:34:54.586" v="456" actId="20577"/>
        <pc:sldMkLst>
          <pc:docMk/>
          <pc:sldMk cId="707746932" sldId="264"/>
        </pc:sldMkLst>
        <pc:spChg chg="del mod">
          <ac:chgData name="Tracy Harington Hawes" userId="b9b33a52-f08d-49ce-904b-bb49827ea875" providerId="ADAL" clId="{50DC0A86-D20E-4912-8063-A10D626F6408}" dt="2022-06-14T04:08:34.021" v="51" actId="478"/>
          <ac:spMkLst>
            <pc:docMk/>
            <pc:sldMk cId="707746932" sldId="264"/>
            <ac:spMk id="2" creationId="{36E33B0F-D1D1-4FB0-8273-0CDE58223FBB}"/>
          </ac:spMkLst>
        </pc:spChg>
        <pc:spChg chg="mod">
          <ac:chgData name="Tracy Harington Hawes" userId="b9b33a52-f08d-49ce-904b-bb49827ea875" providerId="ADAL" clId="{50DC0A86-D20E-4912-8063-A10D626F6408}" dt="2022-06-14T23:34:54.586" v="456" actId="20577"/>
          <ac:spMkLst>
            <pc:docMk/>
            <pc:sldMk cId="707746932" sldId="264"/>
            <ac:spMk id="3" creationId="{A128015B-0489-487F-AD63-58BF3C205D31}"/>
          </ac:spMkLst>
        </pc:spChg>
        <pc:spChg chg="add mod">
          <ac:chgData name="Tracy Harington Hawes" userId="b9b33a52-f08d-49ce-904b-bb49827ea875" providerId="ADAL" clId="{50DC0A86-D20E-4912-8063-A10D626F6408}" dt="2022-06-14T04:09:14.378" v="57" actId="14100"/>
          <ac:spMkLst>
            <pc:docMk/>
            <pc:sldMk cId="707746932" sldId="264"/>
            <ac:spMk id="6" creationId="{B7EA3F59-1B81-5F2D-BE11-72267E87DA05}"/>
          </ac:spMkLst>
        </pc:spChg>
        <pc:picChg chg="add mod">
          <ac:chgData name="Tracy Harington Hawes" userId="b9b33a52-f08d-49ce-904b-bb49827ea875" providerId="ADAL" clId="{50DC0A86-D20E-4912-8063-A10D626F6408}" dt="2022-06-14T04:09:14.378" v="57" actId="14100"/>
          <ac:picMkLst>
            <pc:docMk/>
            <pc:sldMk cId="707746932" sldId="264"/>
            <ac:picMk id="5" creationId="{D96789D6-4615-E193-82B3-B1D64716E193}"/>
          </ac:picMkLst>
        </pc:picChg>
      </pc:sldChg>
      <pc:sldChg chg="addSp delSp modSp mod">
        <pc:chgData name="Tracy Harington Hawes" userId="b9b33a52-f08d-49ce-904b-bb49827ea875" providerId="ADAL" clId="{50DC0A86-D20E-4912-8063-A10D626F6408}" dt="2022-06-14T07:32:55.332" v="183" actId="20577"/>
        <pc:sldMkLst>
          <pc:docMk/>
          <pc:sldMk cId="1212164094" sldId="265"/>
        </pc:sldMkLst>
        <pc:spChg chg="del mod">
          <ac:chgData name="Tracy Harington Hawes" userId="b9b33a52-f08d-49ce-904b-bb49827ea875" providerId="ADAL" clId="{50DC0A86-D20E-4912-8063-A10D626F6408}" dt="2022-06-14T04:11:07.139" v="65" actId="478"/>
          <ac:spMkLst>
            <pc:docMk/>
            <pc:sldMk cId="1212164094" sldId="265"/>
            <ac:spMk id="2" creationId="{8993CAB3-C12A-49EC-9BAF-07B4BFCED5FB}"/>
          </ac:spMkLst>
        </pc:spChg>
        <pc:spChg chg="mod">
          <ac:chgData name="Tracy Harington Hawes" userId="b9b33a52-f08d-49ce-904b-bb49827ea875" providerId="ADAL" clId="{50DC0A86-D20E-4912-8063-A10D626F6408}" dt="2022-06-14T07:32:55.332" v="183" actId="20577"/>
          <ac:spMkLst>
            <pc:docMk/>
            <pc:sldMk cId="1212164094" sldId="265"/>
            <ac:spMk id="3" creationId="{A128015B-0489-487F-AD63-58BF3C205D31}"/>
          </ac:spMkLst>
        </pc:spChg>
        <pc:spChg chg="add del mod">
          <ac:chgData name="Tracy Harington Hawes" userId="b9b33a52-f08d-49ce-904b-bb49827ea875" providerId="ADAL" clId="{50DC0A86-D20E-4912-8063-A10D626F6408}" dt="2022-06-14T04:13:36.848" v="77" actId="478"/>
          <ac:spMkLst>
            <pc:docMk/>
            <pc:sldMk cId="1212164094" sldId="265"/>
            <ac:spMk id="6" creationId="{1BE1C853-475C-D176-EAC8-7245624F6A75}"/>
          </ac:spMkLst>
        </pc:spChg>
        <pc:spChg chg="add mod">
          <ac:chgData name="Tracy Harington Hawes" userId="b9b33a52-f08d-49ce-904b-bb49827ea875" providerId="ADAL" clId="{50DC0A86-D20E-4912-8063-A10D626F6408}" dt="2022-06-14T04:14:46.654" v="81" actId="1076"/>
          <ac:spMkLst>
            <pc:docMk/>
            <pc:sldMk cId="1212164094" sldId="265"/>
            <ac:spMk id="9" creationId="{012AB8F8-01F6-2526-BB18-208DA1410288}"/>
          </ac:spMkLst>
        </pc:spChg>
        <pc:picChg chg="add del mod">
          <ac:chgData name="Tracy Harington Hawes" userId="b9b33a52-f08d-49ce-904b-bb49827ea875" providerId="ADAL" clId="{50DC0A86-D20E-4912-8063-A10D626F6408}" dt="2022-06-14T04:13:36.848" v="77" actId="478"/>
          <ac:picMkLst>
            <pc:docMk/>
            <pc:sldMk cId="1212164094" sldId="265"/>
            <ac:picMk id="5" creationId="{7CB6DBD9-2F4D-01FB-D68D-D90B030B4E0C}"/>
          </ac:picMkLst>
        </pc:picChg>
        <pc:picChg chg="add mod">
          <ac:chgData name="Tracy Harington Hawes" userId="b9b33a52-f08d-49ce-904b-bb49827ea875" providerId="ADAL" clId="{50DC0A86-D20E-4912-8063-A10D626F6408}" dt="2022-06-14T04:15:10.124" v="85" actId="1076"/>
          <ac:picMkLst>
            <pc:docMk/>
            <pc:sldMk cId="1212164094" sldId="265"/>
            <ac:picMk id="8" creationId="{BD7736EA-A289-EB17-A748-A47E1C52646A}"/>
          </ac:picMkLst>
        </pc:picChg>
      </pc:sldChg>
      <pc:sldChg chg="addSp delSp modSp mod">
        <pc:chgData name="Tracy Harington Hawes" userId="b9b33a52-f08d-49ce-904b-bb49827ea875" providerId="ADAL" clId="{50DC0A86-D20E-4912-8063-A10D626F6408}" dt="2022-06-14T23:35:07.814" v="459" actId="20577"/>
        <pc:sldMkLst>
          <pc:docMk/>
          <pc:sldMk cId="3346122547" sldId="266"/>
        </pc:sldMkLst>
        <pc:spChg chg="del">
          <ac:chgData name="Tracy Harington Hawes" userId="b9b33a52-f08d-49ce-904b-bb49827ea875" providerId="ADAL" clId="{50DC0A86-D20E-4912-8063-A10D626F6408}" dt="2022-06-14T04:09:31.119" v="58" actId="478"/>
          <ac:spMkLst>
            <pc:docMk/>
            <pc:sldMk cId="3346122547" sldId="266"/>
            <ac:spMk id="2" creationId="{E7493D07-2005-4A0C-9728-FE16EE4F4E7E}"/>
          </ac:spMkLst>
        </pc:spChg>
        <pc:spChg chg="mod">
          <ac:chgData name="Tracy Harington Hawes" userId="b9b33a52-f08d-49ce-904b-bb49827ea875" providerId="ADAL" clId="{50DC0A86-D20E-4912-8063-A10D626F6408}" dt="2022-06-14T23:35:07.814" v="459" actId="20577"/>
          <ac:spMkLst>
            <pc:docMk/>
            <pc:sldMk cId="3346122547" sldId="266"/>
            <ac:spMk id="3" creationId="{A128015B-0489-487F-AD63-58BF3C205D31}"/>
          </ac:spMkLst>
        </pc:spChg>
        <pc:spChg chg="add mod">
          <ac:chgData name="Tracy Harington Hawes" userId="b9b33a52-f08d-49ce-904b-bb49827ea875" providerId="ADAL" clId="{50DC0A86-D20E-4912-8063-A10D626F6408}" dt="2022-06-14T04:10:50.669" v="63" actId="1076"/>
          <ac:spMkLst>
            <pc:docMk/>
            <pc:sldMk cId="3346122547" sldId="266"/>
            <ac:spMk id="6" creationId="{90A91A39-9E57-19E7-0A9A-D22CEF44B40E}"/>
          </ac:spMkLst>
        </pc:spChg>
        <pc:picChg chg="add mod">
          <ac:chgData name="Tracy Harington Hawes" userId="b9b33a52-f08d-49ce-904b-bb49827ea875" providerId="ADAL" clId="{50DC0A86-D20E-4912-8063-A10D626F6408}" dt="2022-06-14T04:10:50.669" v="63" actId="1076"/>
          <ac:picMkLst>
            <pc:docMk/>
            <pc:sldMk cId="3346122547" sldId="266"/>
            <ac:picMk id="5" creationId="{ADA4E874-32B5-051D-06AD-F4E55D8E49BD}"/>
          </ac:picMkLst>
        </pc:picChg>
      </pc:sldChg>
      <pc:sldChg chg="addSp delSp modSp mod">
        <pc:chgData name="Tracy Harington Hawes" userId="b9b33a52-f08d-49ce-904b-bb49827ea875" providerId="ADAL" clId="{50DC0A86-D20E-4912-8063-A10D626F6408}" dt="2022-06-14T23:37:45.676" v="634" actId="20577"/>
        <pc:sldMkLst>
          <pc:docMk/>
          <pc:sldMk cId="2574082983" sldId="267"/>
        </pc:sldMkLst>
        <pc:spChg chg="del mod">
          <ac:chgData name="Tracy Harington Hawes" userId="b9b33a52-f08d-49ce-904b-bb49827ea875" providerId="ADAL" clId="{50DC0A86-D20E-4912-8063-A10D626F6408}" dt="2022-06-14T04:21:18.619" v="130" actId="478"/>
          <ac:spMkLst>
            <pc:docMk/>
            <pc:sldMk cId="2574082983" sldId="267"/>
            <ac:spMk id="2" creationId="{12B0821F-BD2F-4943-B07C-8FC0FE13B0B8}"/>
          </ac:spMkLst>
        </pc:spChg>
        <pc:spChg chg="mod">
          <ac:chgData name="Tracy Harington Hawes" userId="b9b33a52-f08d-49ce-904b-bb49827ea875" providerId="ADAL" clId="{50DC0A86-D20E-4912-8063-A10D626F6408}" dt="2022-06-14T23:37:45.676" v="634" actId="20577"/>
          <ac:spMkLst>
            <pc:docMk/>
            <pc:sldMk cId="2574082983" sldId="267"/>
            <ac:spMk id="3" creationId="{A128015B-0489-487F-AD63-58BF3C205D31}"/>
          </ac:spMkLst>
        </pc:spChg>
        <pc:picChg chg="add mod">
          <ac:chgData name="Tracy Harington Hawes" userId="b9b33a52-f08d-49ce-904b-bb49827ea875" providerId="ADAL" clId="{50DC0A86-D20E-4912-8063-A10D626F6408}" dt="2022-06-14T04:23:47.396" v="137" actId="1076"/>
          <ac:picMkLst>
            <pc:docMk/>
            <pc:sldMk cId="2574082983" sldId="267"/>
            <ac:picMk id="5" creationId="{1B214684-7DD9-72E3-A9E2-EEE0E3BDE228}"/>
          </ac:picMkLst>
        </pc:picChg>
      </pc:sldChg>
      <pc:sldChg chg="addSp delSp modSp mod">
        <pc:chgData name="Tracy Harington Hawes" userId="b9b33a52-f08d-49ce-904b-bb49827ea875" providerId="ADAL" clId="{50DC0A86-D20E-4912-8063-A10D626F6408}" dt="2022-06-14T23:37:18.322" v="586" actId="20577"/>
        <pc:sldMkLst>
          <pc:docMk/>
          <pc:sldMk cId="613117362" sldId="268"/>
        </pc:sldMkLst>
        <pc:spChg chg="mod">
          <ac:chgData name="Tracy Harington Hawes" userId="b9b33a52-f08d-49ce-904b-bb49827ea875" providerId="ADAL" clId="{50DC0A86-D20E-4912-8063-A10D626F6408}" dt="2022-06-14T23:37:18.322" v="586" actId="20577"/>
          <ac:spMkLst>
            <pc:docMk/>
            <pc:sldMk cId="613117362" sldId="268"/>
            <ac:spMk id="3" creationId="{A128015B-0489-487F-AD63-58BF3C205D31}"/>
          </ac:spMkLst>
        </pc:spChg>
        <pc:spChg chg="del mod">
          <ac:chgData name="Tracy Harington Hawes" userId="b9b33a52-f08d-49ce-904b-bb49827ea875" providerId="ADAL" clId="{50DC0A86-D20E-4912-8063-A10D626F6408}" dt="2022-06-14T04:17:30.377" v="121" actId="478"/>
          <ac:spMkLst>
            <pc:docMk/>
            <pc:sldMk cId="613117362" sldId="268"/>
            <ac:spMk id="4" creationId="{5565EBC8-51D5-4D0D-B7FA-09429092B257}"/>
          </ac:spMkLst>
        </pc:spChg>
        <pc:picChg chg="add mod">
          <ac:chgData name="Tracy Harington Hawes" userId="b9b33a52-f08d-49ce-904b-bb49827ea875" providerId="ADAL" clId="{50DC0A86-D20E-4912-8063-A10D626F6408}" dt="2022-06-14T04:20:56.695" v="127" actId="14100"/>
          <ac:picMkLst>
            <pc:docMk/>
            <pc:sldMk cId="613117362" sldId="268"/>
            <ac:picMk id="5" creationId="{3CDA5F45-CB74-85F3-BE17-B048C5B29651}"/>
          </ac:picMkLst>
        </pc:picChg>
      </pc:sldChg>
      <pc:sldChg chg="modSp mod">
        <pc:chgData name="Tracy Harington Hawes" userId="b9b33a52-f08d-49ce-904b-bb49827ea875" providerId="ADAL" clId="{50DC0A86-D20E-4912-8063-A10D626F6408}" dt="2022-06-14T23:39:09.333" v="640" actId="20577"/>
        <pc:sldMkLst>
          <pc:docMk/>
          <pc:sldMk cId="263464439" sldId="269"/>
        </pc:sldMkLst>
        <pc:spChg chg="mod">
          <ac:chgData name="Tracy Harington Hawes" userId="b9b33a52-f08d-49ce-904b-bb49827ea875" providerId="ADAL" clId="{50DC0A86-D20E-4912-8063-A10D626F6408}" dt="2022-06-14T23:39:09.333" v="640" actId="20577"/>
          <ac:spMkLst>
            <pc:docMk/>
            <pc:sldMk cId="263464439" sldId="269"/>
            <ac:spMk id="3" creationId="{A128015B-0489-487F-AD63-58BF3C205D31}"/>
          </ac:spMkLst>
        </pc:spChg>
      </pc:sldChg>
      <pc:sldChg chg="addSp delSp modSp mod">
        <pc:chgData name="Tracy Harington Hawes" userId="b9b33a52-f08d-49ce-904b-bb49827ea875" providerId="ADAL" clId="{50DC0A86-D20E-4912-8063-A10D626F6408}" dt="2022-06-14T23:36:41.041" v="543" actId="20577"/>
        <pc:sldMkLst>
          <pc:docMk/>
          <pc:sldMk cId="2861487322" sldId="270"/>
        </pc:sldMkLst>
        <pc:spChg chg="mod">
          <ac:chgData name="Tracy Harington Hawes" userId="b9b33a52-f08d-49ce-904b-bb49827ea875" providerId="ADAL" clId="{50DC0A86-D20E-4912-8063-A10D626F6408}" dt="2022-06-14T23:36:41.041" v="543" actId="20577"/>
          <ac:spMkLst>
            <pc:docMk/>
            <pc:sldMk cId="2861487322" sldId="270"/>
            <ac:spMk id="3" creationId="{A128015B-0489-487F-AD63-58BF3C205D31}"/>
          </ac:spMkLst>
        </pc:spChg>
        <pc:spChg chg="del">
          <ac:chgData name="Tracy Harington Hawes" userId="b9b33a52-f08d-49ce-904b-bb49827ea875" providerId="ADAL" clId="{50DC0A86-D20E-4912-8063-A10D626F6408}" dt="2022-06-14T04:15:52.139" v="110" actId="478"/>
          <ac:spMkLst>
            <pc:docMk/>
            <pc:sldMk cId="2861487322" sldId="270"/>
            <ac:spMk id="4" creationId="{7D7E360B-D289-4AB8-82C0-50224A17DC93}"/>
          </ac:spMkLst>
        </pc:spChg>
        <pc:spChg chg="add mod">
          <ac:chgData name="Tracy Harington Hawes" userId="b9b33a52-f08d-49ce-904b-bb49827ea875" providerId="ADAL" clId="{50DC0A86-D20E-4912-8063-A10D626F6408}" dt="2022-06-14T04:17:12.021" v="118" actId="14100"/>
          <ac:spMkLst>
            <pc:docMk/>
            <pc:sldMk cId="2861487322" sldId="270"/>
            <ac:spMk id="6" creationId="{11462FEB-B0A7-471F-9696-BE0305CA68DA}"/>
          </ac:spMkLst>
        </pc:spChg>
        <pc:picChg chg="add mod">
          <ac:chgData name="Tracy Harington Hawes" userId="b9b33a52-f08d-49ce-904b-bb49827ea875" providerId="ADAL" clId="{50DC0A86-D20E-4912-8063-A10D626F6408}" dt="2022-06-14T04:17:12.021" v="118" actId="14100"/>
          <ac:picMkLst>
            <pc:docMk/>
            <pc:sldMk cId="2861487322" sldId="270"/>
            <ac:picMk id="5" creationId="{3775DC2C-1C26-A806-9711-6F6738DAF15D}"/>
          </ac:picMkLst>
        </pc:picChg>
      </pc:sldChg>
      <pc:sldChg chg="addSp delSp modSp mod">
        <pc:chgData name="Tracy Harington Hawes" userId="b9b33a52-f08d-49ce-904b-bb49827ea875" providerId="ADAL" clId="{50DC0A86-D20E-4912-8063-A10D626F6408}" dt="2022-06-14T04:04:59.366" v="26" actId="1076"/>
        <pc:sldMkLst>
          <pc:docMk/>
          <pc:sldMk cId="1106588000" sldId="273"/>
        </pc:sldMkLst>
        <pc:spChg chg="add mod">
          <ac:chgData name="Tracy Harington Hawes" userId="b9b33a52-f08d-49ce-904b-bb49827ea875" providerId="ADAL" clId="{50DC0A86-D20E-4912-8063-A10D626F6408}" dt="2022-06-14T04:03:47.466" v="15" actId="1076"/>
          <ac:spMkLst>
            <pc:docMk/>
            <pc:sldMk cId="1106588000" sldId="273"/>
            <ac:spMk id="4" creationId="{48D1D736-19E3-8CD6-F6D1-8851FB2C9414}"/>
          </ac:spMkLst>
        </pc:spChg>
        <pc:spChg chg="mod ord">
          <ac:chgData name="Tracy Harington Hawes" userId="b9b33a52-f08d-49ce-904b-bb49827ea875" providerId="ADAL" clId="{50DC0A86-D20E-4912-8063-A10D626F6408}" dt="2022-06-14T04:04:59.366" v="26" actId="1076"/>
          <ac:spMkLst>
            <pc:docMk/>
            <pc:sldMk cId="1106588000" sldId="273"/>
            <ac:spMk id="9" creationId="{7ED6F166-652A-40FF-8963-6F4FE329ECE6}"/>
          </ac:spMkLst>
        </pc:spChg>
        <pc:spChg chg="del mod">
          <ac:chgData name="Tracy Harington Hawes" userId="b9b33a52-f08d-49ce-904b-bb49827ea875" providerId="ADAL" clId="{50DC0A86-D20E-4912-8063-A10D626F6408}" dt="2022-06-14T04:02:12.999" v="3" actId="478"/>
          <ac:spMkLst>
            <pc:docMk/>
            <pc:sldMk cId="1106588000" sldId="273"/>
            <ac:spMk id="11" creationId="{870C7112-DEF3-4F72-82E0-D6EEB79A4E26}"/>
          </ac:spMkLst>
        </pc:spChg>
        <pc:picChg chg="add mod">
          <ac:chgData name="Tracy Harington Hawes" userId="b9b33a52-f08d-49ce-904b-bb49827ea875" providerId="ADAL" clId="{50DC0A86-D20E-4912-8063-A10D626F6408}" dt="2022-06-14T04:04:47.339" v="25" actId="1076"/>
          <ac:picMkLst>
            <pc:docMk/>
            <pc:sldMk cId="1106588000" sldId="273"/>
            <ac:picMk id="3" creationId="{EBEA51F6-EFC8-A4F5-7B71-D67727FDA110}"/>
          </ac:picMkLst>
        </pc:picChg>
      </pc:sldChg>
      <pc:sldChg chg="new del">
        <pc:chgData name="Tracy Harington Hawes" userId="b9b33a52-f08d-49ce-904b-bb49827ea875" providerId="ADAL" clId="{50DC0A86-D20E-4912-8063-A10D626F6408}" dt="2022-06-14T23:27:46.765" v="312" actId="47"/>
        <pc:sldMkLst>
          <pc:docMk/>
          <pc:sldMk cId="425901041" sldId="274"/>
        </pc:sldMkLst>
      </pc:sldChg>
      <pc:sldChg chg="addSp delSp modSp add mod setBg delDesignElem">
        <pc:chgData name="Tracy Harington Hawes" userId="b9b33a52-f08d-49ce-904b-bb49827ea875" providerId="ADAL" clId="{50DC0A86-D20E-4912-8063-A10D626F6408}" dt="2022-06-14T23:33:53.658" v="445" actId="20577"/>
        <pc:sldMkLst>
          <pc:docMk/>
          <pc:sldMk cId="2641683573" sldId="274"/>
        </pc:sldMkLst>
        <pc:spChg chg="mod">
          <ac:chgData name="Tracy Harington Hawes" userId="b9b33a52-f08d-49ce-904b-bb49827ea875" providerId="ADAL" clId="{50DC0A86-D20E-4912-8063-A10D626F6408}" dt="2022-06-14T23:33:53.658" v="445" actId="20577"/>
          <ac:spMkLst>
            <pc:docMk/>
            <pc:sldMk cId="2641683573" sldId="274"/>
            <ac:spMk id="3" creationId="{A128015B-0489-487F-AD63-58BF3C205D31}"/>
          </ac:spMkLst>
        </pc:spChg>
        <pc:spChg chg="del">
          <ac:chgData name="Tracy Harington Hawes" userId="b9b33a52-f08d-49ce-904b-bb49827ea875" providerId="ADAL" clId="{50DC0A86-D20E-4912-8063-A10D626F6408}" dt="2022-06-14T23:28:30.318" v="315" actId="478"/>
          <ac:spMkLst>
            <pc:docMk/>
            <pc:sldMk cId="2641683573" sldId="274"/>
            <ac:spMk id="6" creationId="{B7EA3F59-1B81-5F2D-BE11-72267E87DA05}"/>
          </ac:spMkLst>
        </pc:spChg>
        <pc:spChg chg="add mod">
          <ac:chgData name="Tracy Harington Hawes" userId="b9b33a52-f08d-49ce-904b-bb49827ea875" providerId="ADAL" clId="{50DC0A86-D20E-4912-8063-A10D626F6408}" dt="2022-06-14T23:32:42.039" v="431" actId="26606"/>
          <ac:spMkLst>
            <pc:docMk/>
            <pc:sldMk cId="2641683573" sldId="274"/>
            <ac:spMk id="7" creationId="{87EC8850-27A2-6B66-6342-817426A332B6}"/>
          </ac:spMkLst>
        </pc:spChg>
        <pc:spChg chg="add mod">
          <ac:chgData name="Tracy Harington Hawes" userId="b9b33a52-f08d-49ce-904b-bb49827ea875" providerId="ADAL" clId="{50DC0A86-D20E-4912-8063-A10D626F6408}" dt="2022-06-14T23:32:42.039" v="431" actId="26606"/>
          <ac:spMkLst>
            <pc:docMk/>
            <pc:sldMk cId="2641683573" sldId="274"/>
            <ac:spMk id="10" creationId="{F6BE6744-BDB9-F708-9A24-029A1EA4D686}"/>
          </ac:spMkLst>
        </pc:spChg>
        <pc:spChg chg="add mod">
          <ac:chgData name="Tracy Harington Hawes" userId="b9b33a52-f08d-49ce-904b-bb49827ea875" providerId="ADAL" clId="{50DC0A86-D20E-4912-8063-A10D626F6408}" dt="2022-06-14T23:32:42.039" v="431" actId="26606"/>
          <ac:spMkLst>
            <pc:docMk/>
            <pc:sldMk cId="2641683573" sldId="274"/>
            <ac:spMk id="13" creationId="{85FE6391-CAF9-EF3E-2F84-C242A20F8CA5}"/>
          </ac:spMkLst>
        </pc:spChg>
        <pc:spChg chg="add">
          <ac:chgData name="Tracy Harington Hawes" userId="b9b33a52-f08d-49ce-904b-bb49827ea875" providerId="ADAL" clId="{50DC0A86-D20E-4912-8063-A10D626F6408}" dt="2022-06-14T23:32:42.039" v="431" actId="26606"/>
          <ac:spMkLst>
            <pc:docMk/>
            <pc:sldMk cId="2641683573" sldId="274"/>
            <ac:spMk id="15" creationId="{70BEB1E7-2F88-40BC-B73D-42E5B6F80BFC}"/>
          </ac:spMkLst>
        </pc:spChg>
        <pc:spChg chg="add">
          <ac:chgData name="Tracy Harington Hawes" userId="b9b33a52-f08d-49ce-904b-bb49827ea875" providerId="ADAL" clId="{50DC0A86-D20E-4912-8063-A10D626F6408}" dt="2022-06-14T23:32:42.039" v="431" actId="26606"/>
          <ac:spMkLst>
            <pc:docMk/>
            <pc:sldMk cId="2641683573" sldId="274"/>
            <ac:spMk id="18" creationId="{B3684CCF-CEBB-4D8E-A366-95E43D4C790B}"/>
          </ac:spMkLst>
        </pc:spChg>
        <pc:spChg chg="del">
          <ac:chgData name="Tracy Harington Hawes" userId="b9b33a52-f08d-49ce-904b-bb49827ea875" providerId="ADAL" clId="{50DC0A86-D20E-4912-8063-A10D626F6408}" dt="2022-06-14T23:28:26.409" v="314"/>
          <ac:spMkLst>
            <pc:docMk/>
            <pc:sldMk cId="2641683573" sldId="274"/>
            <ac:spMk id="20" creationId="{577D1452-F0B7-431E-9A24-D3F7103D8510}"/>
          </ac:spMkLst>
        </pc:spChg>
        <pc:spChg chg="del">
          <ac:chgData name="Tracy Harington Hawes" userId="b9b33a52-f08d-49ce-904b-bb49827ea875" providerId="ADAL" clId="{50DC0A86-D20E-4912-8063-A10D626F6408}" dt="2022-06-14T23:28:26.409" v="314"/>
          <ac:spMkLst>
            <pc:docMk/>
            <pc:sldMk cId="2641683573" sldId="274"/>
            <ac:spMk id="22" creationId="{A660F4F9-5DF5-4F15-BE6A-CD8648BB1148}"/>
          </ac:spMkLst>
        </pc:spChg>
        <pc:picChg chg="add mod">
          <ac:chgData name="Tracy Harington Hawes" userId="b9b33a52-f08d-49ce-904b-bb49827ea875" providerId="ADAL" clId="{50DC0A86-D20E-4912-8063-A10D626F6408}" dt="2022-06-14T23:33:02.442" v="434" actId="1076"/>
          <ac:picMkLst>
            <pc:docMk/>
            <pc:sldMk cId="2641683573" sldId="274"/>
            <ac:picMk id="4" creationId="{5C28E007-D9DD-97A5-E84A-C667E8718250}"/>
          </ac:picMkLst>
        </pc:picChg>
        <pc:picChg chg="del">
          <ac:chgData name="Tracy Harington Hawes" userId="b9b33a52-f08d-49ce-904b-bb49827ea875" providerId="ADAL" clId="{50DC0A86-D20E-4912-8063-A10D626F6408}" dt="2022-06-14T23:28:30.318" v="315" actId="478"/>
          <ac:picMkLst>
            <pc:docMk/>
            <pc:sldMk cId="2641683573" sldId="274"/>
            <ac:picMk id="5" creationId="{D96789D6-4615-E193-82B3-B1D64716E193}"/>
          </ac:picMkLst>
        </pc:picChg>
        <pc:picChg chg="add mod ord">
          <ac:chgData name="Tracy Harington Hawes" userId="b9b33a52-f08d-49ce-904b-bb49827ea875" providerId="ADAL" clId="{50DC0A86-D20E-4912-8063-A10D626F6408}" dt="2022-06-14T23:33:07.230" v="435" actId="1076"/>
          <ac:picMkLst>
            <pc:docMk/>
            <pc:sldMk cId="2641683573" sldId="274"/>
            <ac:picMk id="9" creationId="{581E4814-7091-4E80-A12E-FE11A8C64F74}"/>
          </ac:picMkLst>
        </pc:picChg>
        <pc:picChg chg="add mod ord">
          <ac:chgData name="Tracy Harington Hawes" userId="b9b33a52-f08d-49ce-904b-bb49827ea875" providerId="ADAL" clId="{50DC0A86-D20E-4912-8063-A10D626F6408}" dt="2022-06-14T23:32:55.614" v="433" actId="1076"/>
          <ac:picMkLst>
            <pc:docMk/>
            <pc:sldMk cId="2641683573" sldId="274"/>
            <ac:picMk id="12" creationId="{C3AF37C0-22D4-F33F-87A2-6E86D6EB82EB}"/>
          </ac:picMkLst>
        </pc:picChg>
      </pc:sldChg>
    </pc:docChg>
  </pc:docChgLst>
  <pc:docChgLst>
    <pc:chgData name="Tracy Harington Hawes" userId="S::tracy.haringtonhawes@ku.com.au::b9b33a52-f08d-49ce-904b-bb49827ea875" providerId="AD" clId="Web-{9E50B069-3568-6B03-971F-3E686407190A}"/>
    <pc:docChg chg="modSld">
      <pc:chgData name="Tracy Harington Hawes" userId="S::tracy.haringtonhawes@ku.com.au::b9b33a52-f08d-49ce-904b-bb49827ea875" providerId="AD" clId="Web-{9E50B069-3568-6B03-971F-3E686407190A}" dt="2022-06-16T01:02:38.200" v="4" actId="20577"/>
      <pc:docMkLst>
        <pc:docMk/>
      </pc:docMkLst>
      <pc:sldChg chg="modSp">
        <pc:chgData name="Tracy Harington Hawes" userId="S::tracy.haringtonhawes@ku.com.au::b9b33a52-f08d-49ce-904b-bb49827ea875" providerId="AD" clId="Web-{9E50B069-3568-6B03-971F-3E686407190A}" dt="2022-06-16T01:02:38.200" v="4" actId="20577"/>
        <pc:sldMkLst>
          <pc:docMk/>
          <pc:sldMk cId="613117362" sldId="268"/>
        </pc:sldMkLst>
        <pc:spChg chg="mod">
          <ac:chgData name="Tracy Harington Hawes" userId="S::tracy.haringtonhawes@ku.com.au::b9b33a52-f08d-49ce-904b-bb49827ea875" providerId="AD" clId="Web-{9E50B069-3568-6B03-971F-3E686407190A}" dt="2022-06-16T01:02:38.200" v="4" actId="20577"/>
          <ac:spMkLst>
            <pc:docMk/>
            <pc:sldMk cId="613117362" sldId="268"/>
            <ac:spMk id="3" creationId="{A128015B-0489-487F-AD63-58BF3C205D31}"/>
          </ac:spMkLst>
        </pc:spChg>
      </pc:sldChg>
    </pc:docChg>
  </pc:docChgLst>
  <pc:docChgLst>
    <pc:chgData name="Emma Pierce" userId="S::emma.pierce@ku.com.au::cbbad50a-ad88-4dd1-920d-1a7769f4a3d6" providerId="AD" clId="Web-{DF5F1F61-0CB7-6E0F-FB83-8F66DB745CEB}"/>
    <pc:docChg chg="modSld">
      <pc:chgData name="Emma Pierce" userId="S::emma.pierce@ku.com.au::cbbad50a-ad88-4dd1-920d-1a7769f4a3d6" providerId="AD" clId="Web-{DF5F1F61-0CB7-6E0F-FB83-8F66DB745CEB}" dt="2022-06-30T04:21:11.912" v="2" actId="20577"/>
      <pc:docMkLst>
        <pc:docMk/>
      </pc:docMkLst>
      <pc:sldChg chg="modSp">
        <pc:chgData name="Emma Pierce" userId="S::emma.pierce@ku.com.au::cbbad50a-ad88-4dd1-920d-1a7769f4a3d6" providerId="AD" clId="Web-{DF5F1F61-0CB7-6E0F-FB83-8F66DB745CEB}" dt="2022-06-30T04:21:11.912" v="2" actId="20577"/>
        <pc:sldMkLst>
          <pc:docMk/>
          <pc:sldMk cId="1106588000" sldId="273"/>
        </pc:sldMkLst>
        <pc:spChg chg="mod">
          <ac:chgData name="Emma Pierce" userId="S::emma.pierce@ku.com.au::cbbad50a-ad88-4dd1-920d-1a7769f4a3d6" providerId="AD" clId="Web-{DF5F1F61-0CB7-6E0F-FB83-8F66DB745CEB}" dt="2022-06-30T04:21:11.912" v="2" actId="20577"/>
          <ac:spMkLst>
            <pc:docMk/>
            <pc:sldMk cId="1106588000" sldId="273"/>
            <ac:spMk id="9" creationId="{7ED6F166-652A-40FF-8963-6F4FE329ECE6}"/>
          </ac:spMkLst>
        </pc:spChg>
      </pc:sldChg>
    </pc:docChg>
  </pc:docChgLst>
  <pc:docChgLst>
    <pc:chgData name="Tracy Harington Hawes" userId="S::tracy.haringtonhawes@ku.com.au::b9b33a52-f08d-49ce-904b-bb49827ea875" providerId="AD" clId="Web-{03DC6E2D-393B-8717-9698-8374EF747209}"/>
    <pc:docChg chg="modSld">
      <pc:chgData name="Tracy Harington Hawes" userId="S::tracy.haringtonhawes@ku.com.au::b9b33a52-f08d-49ce-904b-bb49827ea875" providerId="AD" clId="Web-{03DC6E2D-393B-8717-9698-8374EF747209}" dt="2022-06-16T05:17:37.693" v="24"/>
      <pc:docMkLst>
        <pc:docMk/>
      </pc:docMkLst>
      <pc:sldChg chg="modSp">
        <pc:chgData name="Tracy Harington Hawes" userId="S::tracy.haringtonhawes@ku.com.au::b9b33a52-f08d-49ce-904b-bb49827ea875" providerId="AD" clId="Web-{03DC6E2D-393B-8717-9698-8374EF747209}" dt="2022-06-16T05:12:06.045" v="0"/>
        <pc:sldMkLst>
          <pc:docMk/>
          <pc:sldMk cId="659925344" sldId="261"/>
        </pc:sldMkLst>
        <pc:picChg chg="mod">
          <ac:chgData name="Tracy Harington Hawes" userId="S::tracy.haringtonhawes@ku.com.au::b9b33a52-f08d-49ce-904b-bb49827ea875" providerId="AD" clId="Web-{03DC6E2D-393B-8717-9698-8374EF747209}" dt="2022-06-16T05:12:06.045" v="0"/>
          <ac:picMkLst>
            <pc:docMk/>
            <pc:sldMk cId="659925344" sldId="261"/>
            <ac:picMk id="5" creationId="{9CF094F4-61F0-C8FC-CBAA-5C1F6A4875CF}"/>
          </ac:picMkLst>
        </pc:picChg>
      </pc:sldChg>
      <pc:sldChg chg="modSp">
        <pc:chgData name="Tracy Harington Hawes" userId="S::tracy.haringtonhawes@ku.com.au::b9b33a52-f08d-49ce-904b-bb49827ea875" providerId="AD" clId="Web-{03DC6E2D-393B-8717-9698-8374EF747209}" dt="2022-06-16T05:12:29.295" v="3" actId="14100"/>
        <pc:sldMkLst>
          <pc:docMk/>
          <pc:sldMk cId="3671578919" sldId="262"/>
        </pc:sldMkLst>
        <pc:picChg chg="mod">
          <ac:chgData name="Tracy Harington Hawes" userId="S::tracy.haringtonhawes@ku.com.au::b9b33a52-f08d-49ce-904b-bb49827ea875" providerId="AD" clId="Web-{03DC6E2D-393B-8717-9698-8374EF747209}" dt="2022-06-16T05:12:29.295" v="3" actId="14100"/>
          <ac:picMkLst>
            <pc:docMk/>
            <pc:sldMk cId="3671578919" sldId="262"/>
            <ac:picMk id="5" creationId="{2B8F90C2-CD39-38AF-43B9-21A6E1797EFF}"/>
          </ac:picMkLst>
        </pc:picChg>
      </pc:sldChg>
      <pc:sldChg chg="modSp">
        <pc:chgData name="Tracy Harington Hawes" userId="S::tracy.haringtonhawes@ku.com.au::b9b33a52-f08d-49ce-904b-bb49827ea875" providerId="AD" clId="Web-{03DC6E2D-393B-8717-9698-8374EF747209}" dt="2022-06-16T05:12:46.999" v="6" actId="14100"/>
        <pc:sldMkLst>
          <pc:docMk/>
          <pc:sldMk cId="707746932" sldId="264"/>
        </pc:sldMkLst>
        <pc:picChg chg="mod">
          <ac:chgData name="Tracy Harington Hawes" userId="S::tracy.haringtonhawes@ku.com.au::b9b33a52-f08d-49ce-904b-bb49827ea875" providerId="AD" clId="Web-{03DC6E2D-393B-8717-9698-8374EF747209}" dt="2022-06-16T05:12:46.999" v="6" actId="14100"/>
          <ac:picMkLst>
            <pc:docMk/>
            <pc:sldMk cId="707746932" sldId="264"/>
            <ac:picMk id="5" creationId="{D96789D6-4615-E193-82B3-B1D64716E193}"/>
          </ac:picMkLst>
        </pc:picChg>
      </pc:sldChg>
      <pc:sldChg chg="modSp">
        <pc:chgData name="Tracy Harington Hawes" userId="S::tracy.haringtonhawes@ku.com.au::b9b33a52-f08d-49ce-904b-bb49827ea875" providerId="AD" clId="Web-{03DC6E2D-393B-8717-9698-8374EF747209}" dt="2022-06-16T05:13:29.859" v="12"/>
        <pc:sldMkLst>
          <pc:docMk/>
          <pc:sldMk cId="1212164094" sldId="265"/>
        </pc:sldMkLst>
        <pc:picChg chg="mod">
          <ac:chgData name="Tracy Harington Hawes" userId="S::tracy.haringtonhawes@ku.com.au::b9b33a52-f08d-49ce-904b-bb49827ea875" providerId="AD" clId="Web-{03DC6E2D-393B-8717-9698-8374EF747209}" dt="2022-06-16T05:13:29.859" v="12"/>
          <ac:picMkLst>
            <pc:docMk/>
            <pc:sldMk cId="1212164094" sldId="265"/>
            <ac:picMk id="8" creationId="{BD7736EA-A289-EB17-A748-A47E1C52646A}"/>
          </ac:picMkLst>
        </pc:picChg>
      </pc:sldChg>
      <pc:sldChg chg="modSp">
        <pc:chgData name="Tracy Harington Hawes" userId="S::tracy.haringtonhawes@ku.com.au::b9b33a52-f08d-49ce-904b-bb49827ea875" providerId="AD" clId="Web-{03DC6E2D-393B-8717-9698-8374EF747209}" dt="2022-06-16T05:13:24.187" v="11" actId="1076"/>
        <pc:sldMkLst>
          <pc:docMk/>
          <pc:sldMk cId="3346122547" sldId="266"/>
        </pc:sldMkLst>
        <pc:picChg chg="mod">
          <ac:chgData name="Tracy Harington Hawes" userId="S::tracy.haringtonhawes@ku.com.au::b9b33a52-f08d-49ce-904b-bb49827ea875" providerId="AD" clId="Web-{03DC6E2D-393B-8717-9698-8374EF747209}" dt="2022-06-16T05:13:16.968" v="10" actId="1076"/>
          <ac:picMkLst>
            <pc:docMk/>
            <pc:sldMk cId="3346122547" sldId="266"/>
            <ac:picMk id="4" creationId="{9878A49A-6713-7D42-69C2-4BE524E5380A}"/>
          </ac:picMkLst>
        </pc:picChg>
        <pc:picChg chg="mod">
          <ac:chgData name="Tracy Harington Hawes" userId="S::tracy.haringtonhawes@ku.com.au::b9b33a52-f08d-49ce-904b-bb49827ea875" providerId="AD" clId="Web-{03DC6E2D-393B-8717-9698-8374EF747209}" dt="2022-06-16T05:13:24.187" v="11" actId="1076"/>
          <ac:picMkLst>
            <pc:docMk/>
            <pc:sldMk cId="3346122547" sldId="266"/>
            <ac:picMk id="5" creationId="{ADA4E874-32B5-051D-06AD-F4E55D8E49BD}"/>
          </ac:picMkLst>
        </pc:picChg>
        <pc:picChg chg="mod">
          <ac:chgData name="Tracy Harington Hawes" userId="S::tracy.haringtonhawes@ku.com.au::b9b33a52-f08d-49ce-904b-bb49827ea875" providerId="AD" clId="Web-{03DC6E2D-393B-8717-9698-8374EF747209}" dt="2022-06-16T05:13:05.702" v="8"/>
          <ac:picMkLst>
            <pc:docMk/>
            <pc:sldMk cId="3346122547" sldId="266"/>
            <ac:picMk id="9" creationId="{95E8114B-1A9C-829B-9E2F-18B9E49B05DD}"/>
          </ac:picMkLst>
        </pc:picChg>
      </pc:sldChg>
      <pc:sldChg chg="modSp">
        <pc:chgData name="Tracy Harington Hawes" userId="S::tracy.haringtonhawes@ku.com.au::b9b33a52-f08d-49ce-904b-bb49827ea875" providerId="AD" clId="Web-{03DC6E2D-393B-8717-9698-8374EF747209}" dt="2022-06-16T05:16:55.458" v="19" actId="14100"/>
        <pc:sldMkLst>
          <pc:docMk/>
          <pc:sldMk cId="2574082983" sldId="267"/>
        </pc:sldMkLst>
        <pc:picChg chg="mod">
          <ac:chgData name="Tracy Harington Hawes" userId="S::tracy.haringtonhawes@ku.com.au::b9b33a52-f08d-49ce-904b-bb49827ea875" providerId="AD" clId="Web-{03DC6E2D-393B-8717-9698-8374EF747209}" dt="2022-06-16T05:16:55.458" v="19" actId="14100"/>
          <ac:picMkLst>
            <pc:docMk/>
            <pc:sldMk cId="2574082983" sldId="267"/>
            <ac:picMk id="5" creationId="{1B214684-7DD9-72E3-A9E2-EEE0E3BDE228}"/>
          </ac:picMkLst>
        </pc:picChg>
      </pc:sldChg>
      <pc:sldChg chg="modSp delCm">
        <pc:chgData name="Tracy Harington Hawes" userId="S::tracy.haringtonhawes@ku.com.au::b9b33a52-f08d-49ce-904b-bb49827ea875" providerId="AD" clId="Web-{03DC6E2D-393B-8717-9698-8374EF747209}" dt="2022-06-16T05:16:31.582" v="16"/>
        <pc:sldMkLst>
          <pc:docMk/>
          <pc:sldMk cId="613117362" sldId="268"/>
        </pc:sldMkLst>
        <pc:picChg chg="mod">
          <ac:chgData name="Tracy Harington Hawes" userId="S::tracy.haringtonhawes@ku.com.au::b9b33a52-f08d-49ce-904b-bb49827ea875" providerId="AD" clId="Web-{03DC6E2D-393B-8717-9698-8374EF747209}" dt="2022-06-16T05:16:27.629" v="15"/>
          <ac:picMkLst>
            <pc:docMk/>
            <pc:sldMk cId="613117362" sldId="268"/>
            <ac:picMk id="5" creationId="{3CDA5F45-CB74-85F3-BE17-B048C5B29651}"/>
          </ac:picMkLst>
        </pc:picChg>
      </pc:sldChg>
      <pc:sldChg chg="modSp">
        <pc:chgData name="Tracy Harington Hawes" userId="S::tracy.haringtonhawes@ku.com.au::b9b33a52-f08d-49ce-904b-bb49827ea875" providerId="AD" clId="Web-{03DC6E2D-393B-8717-9698-8374EF747209}" dt="2022-06-16T05:14:40.658" v="13"/>
        <pc:sldMkLst>
          <pc:docMk/>
          <pc:sldMk cId="263464439" sldId="269"/>
        </pc:sldMkLst>
        <pc:picChg chg="mod">
          <ac:chgData name="Tracy Harington Hawes" userId="S::tracy.haringtonhawes@ku.com.au::b9b33a52-f08d-49ce-904b-bb49827ea875" providerId="AD" clId="Web-{03DC6E2D-393B-8717-9698-8374EF747209}" dt="2022-06-16T05:14:40.658" v="13"/>
          <ac:picMkLst>
            <pc:docMk/>
            <pc:sldMk cId="263464439" sldId="269"/>
            <ac:picMk id="4" creationId="{AA7E0DD3-D3CA-8248-AC08-F88B07314E7A}"/>
          </ac:picMkLst>
        </pc:picChg>
      </pc:sldChg>
      <pc:sldChg chg="modSp">
        <pc:chgData name="Tracy Harington Hawes" userId="S::tracy.haringtonhawes@ku.com.au::b9b33a52-f08d-49ce-904b-bb49827ea875" providerId="AD" clId="Web-{03DC6E2D-393B-8717-9698-8374EF747209}" dt="2022-06-16T05:16:15.035" v="14"/>
        <pc:sldMkLst>
          <pc:docMk/>
          <pc:sldMk cId="2861487322" sldId="270"/>
        </pc:sldMkLst>
        <pc:picChg chg="mod">
          <ac:chgData name="Tracy Harington Hawes" userId="S::tracy.haringtonhawes@ku.com.au::b9b33a52-f08d-49ce-904b-bb49827ea875" providerId="AD" clId="Web-{03DC6E2D-393B-8717-9698-8374EF747209}" dt="2022-06-16T05:16:15.035" v="14"/>
          <ac:picMkLst>
            <pc:docMk/>
            <pc:sldMk cId="2861487322" sldId="270"/>
            <ac:picMk id="5" creationId="{3775DC2C-1C26-A806-9711-6F6738DAF15D}"/>
          </ac:picMkLst>
        </pc:picChg>
      </pc:sldChg>
      <pc:sldChg chg="modSp">
        <pc:chgData name="Tracy Harington Hawes" userId="S::tracy.haringtonhawes@ku.com.au::b9b33a52-f08d-49ce-904b-bb49827ea875" providerId="AD" clId="Web-{03DC6E2D-393B-8717-9698-8374EF747209}" dt="2022-06-16T05:17:37.693" v="24"/>
        <pc:sldMkLst>
          <pc:docMk/>
          <pc:sldMk cId="1106588000" sldId="273"/>
        </pc:sldMkLst>
        <pc:spChg chg="mod">
          <ac:chgData name="Tracy Harington Hawes" userId="S::tracy.haringtonhawes@ku.com.au::b9b33a52-f08d-49ce-904b-bb49827ea875" providerId="AD" clId="Web-{03DC6E2D-393B-8717-9698-8374EF747209}" dt="2022-06-16T05:17:16.365" v="21" actId="1076"/>
          <ac:spMkLst>
            <pc:docMk/>
            <pc:sldMk cId="1106588000" sldId="273"/>
            <ac:spMk id="5" creationId="{377C7AB2-6464-4399-AD42-E9974197093D}"/>
          </ac:spMkLst>
        </pc:spChg>
        <pc:picChg chg="mod">
          <ac:chgData name="Tracy Harington Hawes" userId="S::tracy.haringtonhawes@ku.com.au::b9b33a52-f08d-49ce-904b-bb49827ea875" providerId="AD" clId="Web-{03DC6E2D-393B-8717-9698-8374EF747209}" dt="2022-06-16T05:17:37.693" v="24"/>
          <ac:picMkLst>
            <pc:docMk/>
            <pc:sldMk cId="1106588000" sldId="273"/>
            <ac:picMk id="3" creationId="{EBEA51F6-EFC8-A4F5-7B71-D67727FDA110}"/>
          </ac:picMkLst>
        </pc:picChg>
      </pc:sldChg>
    </pc:docChg>
  </pc:docChgLst>
  <pc:docChgLst>
    <pc:chgData name="Tracy Harington Hawes" userId="S::tracy.haringtonhawes@ku.com.au::b9b33a52-f08d-49ce-904b-bb49827ea875" providerId="AD" clId="Web-{8B759BAF-16E2-01FC-3E16-AB912D3F2F6E}"/>
    <pc:docChg chg="modSld">
      <pc:chgData name="Tracy Harington Hawes" userId="S::tracy.haringtonhawes@ku.com.au::b9b33a52-f08d-49ce-904b-bb49827ea875" providerId="AD" clId="Web-{8B759BAF-16E2-01FC-3E16-AB912D3F2F6E}" dt="2022-06-28T08:29:32.520" v="4" actId="14100"/>
      <pc:docMkLst>
        <pc:docMk/>
      </pc:docMkLst>
      <pc:sldChg chg="addSp modSp">
        <pc:chgData name="Tracy Harington Hawes" userId="S::tracy.haringtonhawes@ku.com.au::b9b33a52-f08d-49ce-904b-bb49827ea875" providerId="AD" clId="Web-{8B759BAF-16E2-01FC-3E16-AB912D3F2F6E}" dt="2022-06-28T08:29:32.520" v="4" actId="14100"/>
        <pc:sldMkLst>
          <pc:docMk/>
          <pc:sldMk cId="3346122547" sldId="266"/>
        </pc:sldMkLst>
        <pc:picChg chg="add mod modCrop">
          <ac:chgData name="Tracy Harington Hawes" userId="S::tracy.haringtonhawes@ku.com.au::b9b33a52-f08d-49ce-904b-bb49827ea875" providerId="AD" clId="Web-{8B759BAF-16E2-01FC-3E16-AB912D3F2F6E}" dt="2022-06-28T08:29:32.520" v="4" actId="14100"/>
          <ac:picMkLst>
            <pc:docMk/>
            <pc:sldMk cId="3346122547" sldId="266"/>
            <ac:picMk id="2" creationId="{26F51D23-485C-F034-0AB4-F1DB66AD62F0}"/>
          </ac:picMkLst>
        </pc:picChg>
      </pc:sldChg>
    </pc:docChg>
  </pc:docChgLst>
  <pc:docChgLst>
    <pc:chgData name="Jennie Smiedt" userId="S::jennie.smiedt@ku.com.au::dbc2080a-818b-4a16-af4d-68d150b8c913" providerId="AD" clId="Web-{FDC0181C-5F38-F9BA-2711-193909BA7CF4}"/>
    <pc:docChg chg="addSld delSld modSld">
      <pc:chgData name="Jennie Smiedt" userId="S::jennie.smiedt@ku.com.au::dbc2080a-818b-4a16-af4d-68d150b8c913" providerId="AD" clId="Web-{FDC0181C-5F38-F9BA-2711-193909BA7CF4}" dt="2022-06-28T06:35:18.725" v="240" actId="14100"/>
      <pc:docMkLst>
        <pc:docMk/>
      </pc:docMkLst>
      <pc:sldChg chg="modSp">
        <pc:chgData name="Jennie Smiedt" userId="S::jennie.smiedt@ku.com.au::dbc2080a-818b-4a16-af4d-68d150b8c913" providerId="AD" clId="Web-{FDC0181C-5F38-F9BA-2711-193909BA7CF4}" dt="2022-06-28T06:34:34.848" v="230" actId="14100"/>
        <pc:sldMkLst>
          <pc:docMk/>
          <pc:sldMk cId="659925344" sldId="261"/>
        </pc:sldMkLst>
        <pc:spChg chg="mod">
          <ac:chgData name="Jennie Smiedt" userId="S::jennie.smiedt@ku.com.au::dbc2080a-818b-4a16-af4d-68d150b8c913" providerId="AD" clId="Web-{FDC0181C-5F38-F9BA-2711-193909BA7CF4}" dt="2022-06-28T06:34:34.848" v="230" actId="14100"/>
          <ac:spMkLst>
            <pc:docMk/>
            <pc:sldMk cId="659925344" sldId="261"/>
            <ac:spMk id="3" creationId="{A128015B-0489-487F-AD63-58BF3C205D31}"/>
          </ac:spMkLst>
        </pc:spChg>
        <pc:spChg chg="mod">
          <ac:chgData name="Jennie Smiedt" userId="S::jennie.smiedt@ku.com.au::dbc2080a-818b-4a16-af4d-68d150b8c913" providerId="AD" clId="Web-{FDC0181C-5F38-F9BA-2711-193909BA7CF4}" dt="2022-06-28T01:39:39.157" v="5" actId="1076"/>
          <ac:spMkLst>
            <pc:docMk/>
            <pc:sldMk cId="659925344" sldId="261"/>
            <ac:spMk id="7" creationId="{5C3F4F86-8CE0-8932-46EC-5CB34A545B95}"/>
          </ac:spMkLst>
        </pc:spChg>
        <pc:picChg chg="mod modCrop">
          <ac:chgData name="Jennie Smiedt" userId="S::jennie.smiedt@ku.com.au::dbc2080a-818b-4a16-af4d-68d150b8c913" providerId="AD" clId="Web-{FDC0181C-5F38-F9BA-2711-193909BA7CF4}" dt="2022-06-28T01:48:55.766" v="31"/>
          <ac:picMkLst>
            <pc:docMk/>
            <pc:sldMk cId="659925344" sldId="261"/>
            <ac:picMk id="5" creationId="{9CF094F4-61F0-C8FC-CBAA-5C1F6A4875CF}"/>
          </ac:picMkLst>
        </pc:picChg>
      </pc:sldChg>
      <pc:sldChg chg="modSp">
        <pc:chgData name="Jennie Smiedt" userId="S::jennie.smiedt@ku.com.au::dbc2080a-818b-4a16-af4d-68d150b8c913" providerId="AD" clId="Web-{FDC0181C-5F38-F9BA-2711-193909BA7CF4}" dt="2022-06-28T06:34:37.582" v="231" actId="14100"/>
        <pc:sldMkLst>
          <pc:docMk/>
          <pc:sldMk cId="3671578919" sldId="262"/>
        </pc:sldMkLst>
        <pc:spChg chg="mod">
          <ac:chgData name="Jennie Smiedt" userId="S::jennie.smiedt@ku.com.au::dbc2080a-818b-4a16-af4d-68d150b8c913" providerId="AD" clId="Web-{FDC0181C-5F38-F9BA-2711-193909BA7CF4}" dt="2022-06-28T06:34:37.582" v="231" actId="14100"/>
          <ac:spMkLst>
            <pc:docMk/>
            <pc:sldMk cId="3671578919" sldId="262"/>
            <ac:spMk id="3" creationId="{A128015B-0489-487F-AD63-58BF3C205D31}"/>
          </ac:spMkLst>
        </pc:spChg>
        <pc:picChg chg="mod modCrop">
          <ac:chgData name="Jennie Smiedt" userId="S::jennie.smiedt@ku.com.au::dbc2080a-818b-4a16-af4d-68d150b8c913" providerId="AD" clId="Web-{FDC0181C-5F38-F9BA-2711-193909BA7CF4}" dt="2022-06-28T06:18:41.915" v="40"/>
          <ac:picMkLst>
            <pc:docMk/>
            <pc:sldMk cId="3671578919" sldId="262"/>
            <ac:picMk id="5" creationId="{2B8F90C2-CD39-38AF-43B9-21A6E1797EFF}"/>
          </ac:picMkLst>
        </pc:picChg>
      </pc:sldChg>
      <pc:sldChg chg="modSp mod modShow">
        <pc:chgData name="Jennie Smiedt" userId="S::jennie.smiedt@ku.com.au::dbc2080a-818b-4a16-af4d-68d150b8c913" providerId="AD" clId="Web-{FDC0181C-5F38-F9BA-2711-193909BA7CF4}" dt="2022-06-28T06:34:41.004" v="232" actId="14100"/>
        <pc:sldMkLst>
          <pc:docMk/>
          <pc:sldMk cId="707746932" sldId="264"/>
        </pc:sldMkLst>
        <pc:spChg chg="mod">
          <ac:chgData name="Jennie Smiedt" userId="S::jennie.smiedt@ku.com.au::dbc2080a-818b-4a16-af4d-68d150b8c913" providerId="AD" clId="Web-{FDC0181C-5F38-F9BA-2711-193909BA7CF4}" dt="2022-06-28T06:34:41.004" v="232" actId="14100"/>
          <ac:spMkLst>
            <pc:docMk/>
            <pc:sldMk cId="707746932" sldId="264"/>
            <ac:spMk id="3" creationId="{A128015B-0489-487F-AD63-58BF3C205D31}"/>
          </ac:spMkLst>
        </pc:spChg>
        <pc:picChg chg="mod modCrop">
          <ac:chgData name="Jennie Smiedt" userId="S::jennie.smiedt@ku.com.au::dbc2080a-818b-4a16-af4d-68d150b8c913" providerId="AD" clId="Web-{FDC0181C-5F38-F9BA-2711-193909BA7CF4}" dt="2022-06-28T06:18:59.353" v="42"/>
          <ac:picMkLst>
            <pc:docMk/>
            <pc:sldMk cId="707746932" sldId="264"/>
            <ac:picMk id="5" creationId="{D96789D6-4615-E193-82B3-B1D64716E193}"/>
          </ac:picMkLst>
        </pc:picChg>
      </pc:sldChg>
      <pc:sldChg chg="addSp delSp modSp">
        <pc:chgData name="Jennie Smiedt" userId="S::jennie.smiedt@ku.com.au::dbc2080a-818b-4a16-af4d-68d150b8c913" providerId="AD" clId="Web-{FDC0181C-5F38-F9BA-2711-193909BA7CF4}" dt="2022-06-28T06:34:57.130" v="235" actId="14100"/>
        <pc:sldMkLst>
          <pc:docMk/>
          <pc:sldMk cId="1212164094" sldId="265"/>
        </pc:sldMkLst>
        <pc:spChg chg="mod">
          <ac:chgData name="Jennie Smiedt" userId="S::jennie.smiedt@ku.com.au::dbc2080a-818b-4a16-af4d-68d150b8c913" providerId="AD" clId="Web-{FDC0181C-5F38-F9BA-2711-193909BA7CF4}" dt="2022-06-28T06:34:57.130" v="235" actId="14100"/>
          <ac:spMkLst>
            <pc:docMk/>
            <pc:sldMk cId="1212164094" sldId="265"/>
            <ac:spMk id="3" creationId="{A128015B-0489-487F-AD63-58BF3C205D31}"/>
          </ac:spMkLst>
        </pc:spChg>
        <pc:picChg chg="add del mod modCrop">
          <ac:chgData name="Jennie Smiedt" userId="S::jennie.smiedt@ku.com.au::dbc2080a-818b-4a16-af4d-68d150b8c913" providerId="AD" clId="Web-{FDC0181C-5F38-F9BA-2711-193909BA7CF4}" dt="2022-06-28T01:48:31.233" v="26" actId="1076"/>
          <ac:picMkLst>
            <pc:docMk/>
            <pc:sldMk cId="1212164094" sldId="265"/>
            <ac:picMk id="8" creationId="{BD7736EA-A289-EB17-A748-A47E1C52646A}"/>
          </ac:picMkLst>
        </pc:picChg>
      </pc:sldChg>
      <pc:sldChg chg="modSp">
        <pc:chgData name="Jennie Smiedt" userId="S::jennie.smiedt@ku.com.au::dbc2080a-818b-4a16-af4d-68d150b8c913" providerId="AD" clId="Web-{FDC0181C-5F38-F9BA-2711-193909BA7CF4}" dt="2022-06-28T06:23:38.710" v="126" actId="1076"/>
        <pc:sldMkLst>
          <pc:docMk/>
          <pc:sldMk cId="3346122547" sldId="266"/>
        </pc:sldMkLst>
        <pc:picChg chg="mod modCrop">
          <ac:chgData name="Jennie Smiedt" userId="S::jennie.smiedt@ku.com.au::dbc2080a-818b-4a16-af4d-68d150b8c913" providerId="AD" clId="Web-{FDC0181C-5F38-F9BA-2711-193909BA7CF4}" dt="2022-06-28T06:23:17.271" v="121" actId="14100"/>
          <ac:picMkLst>
            <pc:docMk/>
            <pc:sldMk cId="3346122547" sldId="266"/>
            <ac:picMk id="4" creationId="{9878A49A-6713-7D42-69C2-4BE524E5380A}"/>
          </ac:picMkLst>
        </pc:picChg>
        <pc:picChg chg="mod modCrop">
          <ac:chgData name="Jennie Smiedt" userId="S::jennie.smiedt@ku.com.au::dbc2080a-818b-4a16-af4d-68d150b8c913" providerId="AD" clId="Web-{FDC0181C-5F38-F9BA-2711-193909BA7CF4}" dt="2022-06-28T06:23:22.443" v="123"/>
          <ac:picMkLst>
            <pc:docMk/>
            <pc:sldMk cId="3346122547" sldId="266"/>
            <ac:picMk id="5" creationId="{ADA4E874-32B5-051D-06AD-F4E55D8E49BD}"/>
          </ac:picMkLst>
        </pc:picChg>
        <pc:picChg chg="mod">
          <ac:chgData name="Jennie Smiedt" userId="S::jennie.smiedt@ku.com.au::dbc2080a-818b-4a16-af4d-68d150b8c913" providerId="AD" clId="Web-{FDC0181C-5F38-F9BA-2711-193909BA7CF4}" dt="2022-06-28T06:23:38.710" v="126" actId="1076"/>
          <ac:picMkLst>
            <pc:docMk/>
            <pc:sldMk cId="3346122547" sldId="266"/>
            <ac:picMk id="9" creationId="{95E8114B-1A9C-829B-9E2F-18B9E49B05DD}"/>
          </ac:picMkLst>
        </pc:picChg>
      </pc:sldChg>
      <pc:sldChg chg="addSp delSp modSp">
        <pc:chgData name="Jennie Smiedt" userId="S::jennie.smiedt@ku.com.au::dbc2080a-818b-4a16-af4d-68d150b8c913" providerId="AD" clId="Web-{FDC0181C-5F38-F9BA-2711-193909BA7CF4}" dt="2022-06-28T06:35:18.725" v="240" actId="14100"/>
        <pc:sldMkLst>
          <pc:docMk/>
          <pc:sldMk cId="2574082983" sldId="267"/>
        </pc:sldMkLst>
        <pc:spChg chg="add del">
          <ac:chgData name="Jennie Smiedt" userId="S::jennie.smiedt@ku.com.au::dbc2080a-818b-4a16-af4d-68d150b8c913" providerId="AD" clId="Web-{FDC0181C-5F38-F9BA-2711-193909BA7CF4}" dt="2022-06-28T01:39:18.891" v="1"/>
          <ac:spMkLst>
            <pc:docMk/>
            <pc:sldMk cId="2574082983" sldId="267"/>
            <ac:spMk id="2" creationId="{64204074-56A5-B154-F499-7E41708AF02E}"/>
          </ac:spMkLst>
        </pc:spChg>
        <pc:spChg chg="mod">
          <ac:chgData name="Jennie Smiedt" userId="S::jennie.smiedt@ku.com.au::dbc2080a-818b-4a16-af4d-68d150b8c913" providerId="AD" clId="Web-{FDC0181C-5F38-F9BA-2711-193909BA7CF4}" dt="2022-06-28T06:35:18.725" v="240" actId="14100"/>
          <ac:spMkLst>
            <pc:docMk/>
            <pc:sldMk cId="2574082983" sldId="267"/>
            <ac:spMk id="3" creationId="{A128015B-0489-487F-AD63-58BF3C205D31}"/>
          </ac:spMkLst>
        </pc:spChg>
        <pc:picChg chg="mod modCrop">
          <ac:chgData name="Jennie Smiedt" userId="S::jennie.smiedt@ku.com.au::dbc2080a-818b-4a16-af4d-68d150b8c913" providerId="AD" clId="Web-{FDC0181C-5F38-F9BA-2711-193909BA7CF4}" dt="2022-06-28T06:27:48.033" v="176"/>
          <ac:picMkLst>
            <pc:docMk/>
            <pc:sldMk cId="2574082983" sldId="267"/>
            <ac:picMk id="5" creationId="{1B214684-7DD9-72E3-A9E2-EEE0E3BDE228}"/>
          </ac:picMkLst>
        </pc:picChg>
      </pc:sldChg>
      <pc:sldChg chg="modSp">
        <pc:chgData name="Jennie Smiedt" userId="S::jennie.smiedt@ku.com.au::dbc2080a-818b-4a16-af4d-68d150b8c913" providerId="AD" clId="Web-{FDC0181C-5F38-F9BA-2711-193909BA7CF4}" dt="2022-06-28T06:35:14.037" v="239" actId="14100"/>
        <pc:sldMkLst>
          <pc:docMk/>
          <pc:sldMk cId="613117362" sldId="268"/>
        </pc:sldMkLst>
        <pc:spChg chg="mod">
          <ac:chgData name="Jennie Smiedt" userId="S::jennie.smiedt@ku.com.au::dbc2080a-818b-4a16-af4d-68d150b8c913" providerId="AD" clId="Web-{FDC0181C-5F38-F9BA-2711-193909BA7CF4}" dt="2022-06-28T06:35:14.037" v="239" actId="14100"/>
          <ac:spMkLst>
            <pc:docMk/>
            <pc:sldMk cId="613117362" sldId="268"/>
            <ac:spMk id="3" creationId="{A128015B-0489-487F-AD63-58BF3C205D31}"/>
          </ac:spMkLst>
        </pc:spChg>
        <pc:picChg chg="mod modCrop">
          <ac:chgData name="Jennie Smiedt" userId="S::jennie.smiedt@ku.com.au::dbc2080a-818b-4a16-af4d-68d150b8c913" providerId="AD" clId="Web-{FDC0181C-5F38-F9BA-2711-193909BA7CF4}" dt="2022-06-28T06:27:07.859" v="167" actId="14100"/>
          <ac:picMkLst>
            <pc:docMk/>
            <pc:sldMk cId="613117362" sldId="268"/>
            <ac:picMk id="5" creationId="{3CDA5F45-CB74-85F3-BE17-B048C5B29651}"/>
          </ac:picMkLst>
        </pc:picChg>
      </pc:sldChg>
      <pc:sldChg chg="modSp">
        <pc:chgData name="Jennie Smiedt" userId="S::jennie.smiedt@ku.com.au::dbc2080a-818b-4a16-af4d-68d150b8c913" providerId="AD" clId="Web-{FDC0181C-5F38-F9BA-2711-193909BA7CF4}" dt="2022-06-28T06:35:03.052" v="236" actId="14100"/>
        <pc:sldMkLst>
          <pc:docMk/>
          <pc:sldMk cId="263464439" sldId="269"/>
        </pc:sldMkLst>
        <pc:spChg chg="mod">
          <ac:chgData name="Jennie Smiedt" userId="S::jennie.smiedt@ku.com.au::dbc2080a-818b-4a16-af4d-68d150b8c913" providerId="AD" clId="Web-{FDC0181C-5F38-F9BA-2711-193909BA7CF4}" dt="2022-06-28T06:35:03.052" v="236" actId="14100"/>
          <ac:spMkLst>
            <pc:docMk/>
            <pc:sldMk cId="263464439" sldId="269"/>
            <ac:spMk id="3" creationId="{A128015B-0489-487F-AD63-58BF3C205D31}"/>
          </ac:spMkLst>
        </pc:spChg>
        <pc:picChg chg="mod modCrop">
          <ac:chgData name="Jennie Smiedt" userId="S::jennie.smiedt@ku.com.au::dbc2080a-818b-4a16-af4d-68d150b8c913" providerId="AD" clId="Web-{FDC0181C-5F38-F9BA-2711-193909BA7CF4}" dt="2022-06-28T06:24:21.680" v="135" actId="14100"/>
          <ac:picMkLst>
            <pc:docMk/>
            <pc:sldMk cId="263464439" sldId="269"/>
            <ac:picMk id="4" creationId="{AA7E0DD3-D3CA-8248-AC08-F88B07314E7A}"/>
          </ac:picMkLst>
        </pc:picChg>
      </pc:sldChg>
      <pc:sldChg chg="modSp">
        <pc:chgData name="Jennie Smiedt" userId="S::jennie.smiedt@ku.com.au::dbc2080a-818b-4a16-af4d-68d150b8c913" providerId="AD" clId="Web-{FDC0181C-5F38-F9BA-2711-193909BA7CF4}" dt="2022-06-28T06:35:07.318" v="237" actId="14100"/>
        <pc:sldMkLst>
          <pc:docMk/>
          <pc:sldMk cId="2861487322" sldId="270"/>
        </pc:sldMkLst>
        <pc:spChg chg="mod">
          <ac:chgData name="Jennie Smiedt" userId="S::jennie.smiedt@ku.com.au::dbc2080a-818b-4a16-af4d-68d150b8c913" providerId="AD" clId="Web-{FDC0181C-5F38-F9BA-2711-193909BA7CF4}" dt="2022-06-28T06:35:07.318" v="237" actId="14100"/>
          <ac:spMkLst>
            <pc:docMk/>
            <pc:sldMk cId="2861487322" sldId="270"/>
            <ac:spMk id="3" creationId="{A128015B-0489-487F-AD63-58BF3C205D31}"/>
          </ac:spMkLst>
        </pc:spChg>
        <pc:picChg chg="mod modCrop">
          <ac:chgData name="Jennie Smiedt" userId="S::jennie.smiedt@ku.com.au::dbc2080a-818b-4a16-af4d-68d150b8c913" providerId="AD" clId="Web-{FDC0181C-5F38-F9BA-2711-193909BA7CF4}" dt="2022-06-28T06:24:55.354" v="141"/>
          <ac:picMkLst>
            <pc:docMk/>
            <pc:sldMk cId="2861487322" sldId="270"/>
            <ac:picMk id="5" creationId="{3775DC2C-1C26-A806-9711-6F6738DAF15D}"/>
          </ac:picMkLst>
        </pc:picChg>
      </pc:sldChg>
      <pc:sldChg chg="addSp delSp modSp">
        <pc:chgData name="Jennie Smiedt" userId="S::jennie.smiedt@ku.com.au::dbc2080a-818b-4a16-af4d-68d150b8c913" providerId="AD" clId="Web-{FDC0181C-5F38-F9BA-2711-193909BA7CF4}" dt="2022-06-28T06:32:42.265" v="210" actId="1076"/>
        <pc:sldMkLst>
          <pc:docMk/>
          <pc:sldMk cId="1106588000" sldId="273"/>
        </pc:sldMkLst>
        <pc:spChg chg="mod">
          <ac:chgData name="Jennie Smiedt" userId="S::jennie.smiedt@ku.com.au::dbc2080a-818b-4a16-af4d-68d150b8c913" providerId="AD" clId="Web-{FDC0181C-5F38-F9BA-2711-193909BA7CF4}" dt="2022-06-28T06:32:32.499" v="209" actId="20577"/>
          <ac:spMkLst>
            <pc:docMk/>
            <pc:sldMk cId="1106588000" sldId="273"/>
            <ac:spMk id="5" creationId="{377C7AB2-6464-4399-AD42-E9974197093D}"/>
          </ac:spMkLst>
        </pc:spChg>
        <pc:spChg chg="mod">
          <ac:chgData name="Jennie Smiedt" userId="S::jennie.smiedt@ku.com.au::dbc2080a-818b-4a16-af4d-68d150b8c913" providerId="AD" clId="Web-{FDC0181C-5F38-F9BA-2711-193909BA7CF4}" dt="2022-06-28T06:32:09.060" v="207" actId="1076"/>
          <ac:spMkLst>
            <pc:docMk/>
            <pc:sldMk cId="1106588000" sldId="273"/>
            <ac:spMk id="9" creationId="{7ED6F166-652A-40FF-8963-6F4FE329ECE6}"/>
          </ac:spMkLst>
        </pc:spChg>
        <pc:picChg chg="add mod">
          <ac:chgData name="Jennie Smiedt" userId="S::jennie.smiedt@ku.com.au::dbc2080a-818b-4a16-af4d-68d150b8c913" providerId="AD" clId="Web-{FDC0181C-5F38-F9BA-2711-193909BA7CF4}" dt="2022-06-28T06:32:42.265" v="210" actId="1076"/>
          <ac:picMkLst>
            <pc:docMk/>
            <pc:sldMk cId="1106588000" sldId="273"/>
            <ac:picMk id="2" creationId="{14DD6E26-7651-7B99-73F4-413AB3F010F6}"/>
          </ac:picMkLst>
        </pc:picChg>
        <pc:picChg chg="mod modCrop">
          <ac:chgData name="Jennie Smiedt" userId="S::jennie.smiedt@ku.com.au::dbc2080a-818b-4a16-af4d-68d150b8c913" providerId="AD" clId="Web-{FDC0181C-5F38-F9BA-2711-193909BA7CF4}" dt="2022-06-28T06:30:12.024" v="199" actId="1076"/>
          <ac:picMkLst>
            <pc:docMk/>
            <pc:sldMk cId="1106588000" sldId="273"/>
            <ac:picMk id="3" creationId="{EBEA51F6-EFC8-A4F5-7B71-D67727FDA110}"/>
          </ac:picMkLst>
        </pc:picChg>
        <pc:picChg chg="del mod">
          <ac:chgData name="Jennie Smiedt" userId="S::jennie.smiedt@ku.com.au::dbc2080a-818b-4a16-af4d-68d150b8c913" providerId="AD" clId="Web-{FDC0181C-5F38-F9BA-2711-193909BA7CF4}" dt="2022-06-28T06:31:34.965" v="202"/>
          <ac:picMkLst>
            <pc:docMk/>
            <pc:sldMk cId="1106588000" sldId="273"/>
            <ac:picMk id="7" creationId="{06E4EDE2-EBA0-4EF6-80CB-7ACF14F23AAB}"/>
          </ac:picMkLst>
        </pc:picChg>
      </pc:sldChg>
      <pc:sldChg chg="modSp del">
        <pc:chgData name="Jennie Smiedt" userId="S::jennie.smiedt@ku.com.au::dbc2080a-818b-4a16-af4d-68d150b8c913" providerId="AD" clId="Web-{FDC0181C-5F38-F9BA-2711-193909BA7CF4}" dt="2022-06-28T06:22:34.425" v="110"/>
        <pc:sldMkLst>
          <pc:docMk/>
          <pc:sldMk cId="2641683573" sldId="274"/>
        </pc:sldMkLst>
        <pc:spChg chg="mod">
          <ac:chgData name="Jennie Smiedt" userId="S::jennie.smiedt@ku.com.au::dbc2080a-818b-4a16-af4d-68d150b8c913" providerId="AD" clId="Web-{FDC0181C-5F38-F9BA-2711-193909BA7CF4}" dt="2022-06-28T06:19:21.339" v="47" actId="20577"/>
          <ac:spMkLst>
            <pc:docMk/>
            <pc:sldMk cId="2641683573" sldId="274"/>
            <ac:spMk id="3" creationId="{A128015B-0489-487F-AD63-58BF3C205D31}"/>
          </ac:spMkLst>
        </pc:spChg>
        <pc:picChg chg="mod">
          <ac:chgData name="Jennie Smiedt" userId="S::jennie.smiedt@ku.com.au::dbc2080a-818b-4a16-af4d-68d150b8c913" providerId="AD" clId="Web-{FDC0181C-5F38-F9BA-2711-193909BA7CF4}" dt="2022-06-28T06:21:02.218" v="84"/>
          <ac:picMkLst>
            <pc:docMk/>
            <pc:sldMk cId="2641683573" sldId="274"/>
            <ac:picMk id="4" creationId="{5C28E007-D9DD-97A5-E84A-C667E8718250}"/>
          </ac:picMkLst>
        </pc:picChg>
        <pc:picChg chg="mod">
          <ac:chgData name="Jennie Smiedt" userId="S::jennie.smiedt@ku.com.au::dbc2080a-818b-4a16-af4d-68d150b8c913" providerId="AD" clId="Web-{FDC0181C-5F38-F9BA-2711-193909BA7CF4}" dt="2022-06-28T06:21:04.203" v="85"/>
          <ac:picMkLst>
            <pc:docMk/>
            <pc:sldMk cId="2641683573" sldId="274"/>
            <ac:picMk id="9" creationId="{581E4814-7091-4E80-A12E-FE11A8C64F74}"/>
          </ac:picMkLst>
        </pc:picChg>
        <pc:picChg chg="mod">
          <ac:chgData name="Jennie Smiedt" userId="S::jennie.smiedt@ku.com.au::dbc2080a-818b-4a16-af4d-68d150b8c913" providerId="AD" clId="Web-{FDC0181C-5F38-F9BA-2711-193909BA7CF4}" dt="2022-06-28T06:20:58.640" v="83"/>
          <ac:picMkLst>
            <pc:docMk/>
            <pc:sldMk cId="2641683573" sldId="274"/>
            <ac:picMk id="12" creationId="{C3AF37C0-22D4-F33F-87A2-6E86D6EB82EB}"/>
          </ac:picMkLst>
        </pc:picChg>
      </pc:sldChg>
      <pc:sldChg chg="del">
        <pc:chgData name="Jennie Smiedt" userId="S::jennie.smiedt@ku.com.au::dbc2080a-818b-4a16-af4d-68d150b8c913" providerId="AD" clId="Web-{FDC0181C-5F38-F9BA-2711-193909BA7CF4}" dt="2022-06-28T06:26:40.577" v="161"/>
        <pc:sldMkLst>
          <pc:docMk/>
          <pc:sldMk cId="1776413954" sldId="275"/>
        </pc:sldMkLst>
      </pc:sldChg>
      <pc:sldChg chg="addSp delSp modSp add replId">
        <pc:chgData name="Jennie Smiedt" userId="S::jennie.smiedt@ku.com.au::dbc2080a-818b-4a16-af4d-68d150b8c913" providerId="AD" clId="Web-{FDC0181C-5F38-F9BA-2711-193909BA7CF4}" dt="2022-06-28T06:34:49.302" v="234" actId="14100"/>
        <pc:sldMkLst>
          <pc:docMk/>
          <pc:sldMk cId="237773660" sldId="276"/>
        </pc:sldMkLst>
        <pc:spChg chg="mod">
          <ac:chgData name="Jennie Smiedt" userId="S::jennie.smiedt@ku.com.au::dbc2080a-818b-4a16-af4d-68d150b8c913" providerId="AD" clId="Web-{FDC0181C-5F38-F9BA-2711-193909BA7CF4}" dt="2022-06-28T06:34:49.302" v="234" actId="14100"/>
          <ac:spMkLst>
            <pc:docMk/>
            <pc:sldMk cId="237773660" sldId="276"/>
            <ac:spMk id="3" creationId="{A128015B-0489-487F-AD63-58BF3C205D31}"/>
          </ac:spMkLst>
        </pc:spChg>
        <pc:picChg chg="add mod modCrop">
          <ac:chgData name="Jennie Smiedt" userId="S::jennie.smiedt@ku.com.au::dbc2080a-818b-4a16-af4d-68d150b8c913" providerId="AD" clId="Web-{FDC0181C-5F38-F9BA-2711-193909BA7CF4}" dt="2022-06-28T06:22:29.191" v="109" actId="1076"/>
          <ac:picMkLst>
            <pc:docMk/>
            <pc:sldMk cId="237773660" sldId="276"/>
            <ac:picMk id="4" creationId="{06252679-F3E6-C0C9-6830-9E72784CA0C1}"/>
          </ac:picMkLst>
        </pc:picChg>
        <pc:picChg chg="del">
          <ac:chgData name="Jennie Smiedt" userId="S::jennie.smiedt@ku.com.au::dbc2080a-818b-4a16-af4d-68d150b8c913" providerId="AD" clId="Web-{FDC0181C-5F38-F9BA-2711-193909BA7CF4}" dt="2022-06-28T06:20:33.967" v="82"/>
          <ac:picMkLst>
            <pc:docMk/>
            <pc:sldMk cId="237773660" sldId="276"/>
            <ac:picMk id="5" creationId="{D96789D6-4615-E193-82B3-B1D64716E193}"/>
          </ac:picMkLst>
        </pc:picChg>
        <pc:picChg chg="add mod">
          <ac:chgData name="Jennie Smiedt" userId="S::jennie.smiedt@ku.com.au::dbc2080a-818b-4a16-af4d-68d150b8c913" providerId="AD" clId="Web-{FDC0181C-5F38-F9BA-2711-193909BA7CF4}" dt="2022-06-28T06:22:25.472" v="108" actId="1076"/>
          <ac:picMkLst>
            <pc:docMk/>
            <pc:sldMk cId="237773660" sldId="276"/>
            <ac:picMk id="7" creationId="{DE580EDB-1BE5-8E1E-FD20-2D337B5C8BB8}"/>
          </ac:picMkLst>
        </pc:picChg>
        <pc:picChg chg="add mod">
          <ac:chgData name="Jennie Smiedt" userId="S::jennie.smiedt@ku.com.au::dbc2080a-818b-4a16-af4d-68d150b8c913" providerId="AD" clId="Web-{FDC0181C-5F38-F9BA-2711-193909BA7CF4}" dt="2022-06-28T06:21:49.345" v="97" actId="14100"/>
          <ac:picMkLst>
            <pc:docMk/>
            <pc:sldMk cId="237773660" sldId="276"/>
            <ac:picMk id="9" creationId="{42DCAFF2-80F6-35DF-0CC1-A4AC490719BC}"/>
          </ac:picMkLst>
        </pc:picChg>
      </pc:sldChg>
      <pc:sldChg chg="new del">
        <pc:chgData name="Jennie Smiedt" userId="S::jennie.smiedt@ku.com.au::dbc2080a-818b-4a16-af4d-68d150b8c913" providerId="AD" clId="Web-{FDC0181C-5F38-F9BA-2711-193909BA7CF4}" dt="2022-06-28T01:39:42.469" v="7"/>
        <pc:sldMkLst>
          <pc:docMk/>
          <pc:sldMk cId="1990581265" sldId="276"/>
        </pc:sldMkLst>
      </pc:sldChg>
      <pc:sldChg chg="addSp delSp modSp add replId">
        <pc:chgData name="Jennie Smiedt" userId="S::jennie.smiedt@ku.com.au::dbc2080a-818b-4a16-af4d-68d150b8c913" providerId="AD" clId="Web-{FDC0181C-5F38-F9BA-2711-193909BA7CF4}" dt="2022-06-28T06:35:10.381" v="238" actId="14100"/>
        <pc:sldMkLst>
          <pc:docMk/>
          <pc:sldMk cId="231390656" sldId="277"/>
        </pc:sldMkLst>
        <pc:spChg chg="mod">
          <ac:chgData name="Jennie Smiedt" userId="S::jennie.smiedt@ku.com.au::dbc2080a-818b-4a16-af4d-68d150b8c913" providerId="AD" clId="Web-{FDC0181C-5F38-F9BA-2711-193909BA7CF4}" dt="2022-06-28T06:35:10.381" v="238" actId="14100"/>
          <ac:spMkLst>
            <pc:docMk/>
            <pc:sldMk cId="231390656" sldId="277"/>
            <ac:spMk id="3" creationId="{A128015B-0489-487F-AD63-58BF3C205D31}"/>
          </ac:spMkLst>
        </pc:spChg>
        <pc:picChg chg="add mod modCrop">
          <ac:chgData name="Jennie Smiedt" userId="S::jennie.smiedt@ku.com.au::dbc2080a-818b-4a16-af4d-68d150b8c913" providerId="AD" clId="Web-{FDC0181C-5F38-F9BA-2711-193909BA7CF4}" dt="2022-06-28T06:26:32.952" v="160"/>
          <ac:picMkLst>
            <pc:docMk/>
            <pc:sldMk cId="231390656" sldId="277"/>
            <ac:picMk id="4" creationId="{107CE0F4-F207-A00C-A096-39D5A4F71696}"/>
          </ac:picMkLst>
        </pc:picChg>
        <pc:picChg chg="del">
          <ac:chgData name="Jennie Smiedt" userId="S::jennie.smiedt@ku.com.au::dbc2080a-818b-4a16-af4d-68d150b8c913" providerId="AD" clId="Web-{FDC0181C-5F38-F9BA-2711-193909BA7CF4}" dt="2022-06-28T06:25:45.418" v="149"/>
          <ac:picMkLst>
            <pc:docMk/>
            <pc:sldMk cId="231390656" sldId="277"/>
            <ac:picMk id="5" creationId="{3775DC2C-1C26-A806-9711-6F6738DAF15D}"/>
          </ac:picMkLst>
        </pc:picChg>
      </pc:sldChg>
    </pc:docChg>
  </pc:docChgLst>
  <pc:docChgLst>
    <pc:chgData name="Tracy Harington Hawes" userId="S::tracy.haringtonhawes@ku.com.au::b9b33a52-f08d-49ce-904b-bb49827ea875" providerId="AD" clId="Web-{00C9323F-E8FA-7FA4-237E-1CA37E998488}"/>
    <pc:docChg chg="modSld">
      <pc:chgData name="Tracy Harington Hawes" userId="S::tracy.haringtonhawes@ku.com.au::b9b33a52-f08d-49ce-904b-bb49827ea875" providerId="AD" clId="Web-{00C9323F-E8FA-7FA4-237E-1CA37E998488}" dt="2022-06-28T06:17:14.305" v="28" actId="1076"/>
      <pc:docMkLst>
        <pc:docMk/>
      </pc:docMkLst>
      <pc:sldChg chg="modSp">
        <pc:chgData name="Tracy Harington Hawes" userId="S::tracy.haringtonhawes@ku.com.au::b9b33a52-f08d-49ce-904b-bb49827ea875" providerId="AD" clId="Web-{00C9323F-E8FA-7FA4-237E-1CA37E998488}" dt="2022-06-28T06:17:14.305" v="28" actId="1076"/>
        <pc:sldMkLst>
          <pc:docMk/>
          <pc:sldMk cId="3671578919" sldId="262"/>
        </pc:sldMkLst>
        <pc:picChg chg="mod">
          <ac:chgData name="Tracy Harington Hawes" userId="S::tracy.haringtonhawes@ku.com.au::b9b33a52-f08d-49ce-904b-bb49827ea875" providerId="AD" clId="Web-{00C9323F-E8FA-7FA4-237E-1CA37E998488}" dt="2022-06-28T06:17:14.305" v="28" actId="1076"/>
          <ac:picMkLst>
            <pc:docMk/>
            <pc:sldMk cId="3671578919" sldId="262"/>
            <ac:picMk id="5" creationId="{2B8F90C2-CD39-38AF-43B9-21A6E1797EFF}"/>
          </ac:picMkLst>
        </pc:picChg>
      </pc:sldChg>
      <pc:sldChg chg="modSp">
        <pc:chgData name="Tracy Harington Hawes" userId="S::tracy.haringtonhawes@ku.com.au::b9b33a52-f08d-49ce-904b-bb49827ea875" providerId="AD" clId="Web-{00C9323F-E8FA-7FA4-237E-1CA37E998488}" dt="2022-06-28T06:15:03.177" v="25" actId="1076"/>
        <pc:sldMkLst>
          <pc:docMk/>
          <pc:sldMk cId="1106588000" sldId="273"/>
        </pc:sldMkLst>
        <pc:spChg chg="mod">
          <ac:chgData name="Tracy Harington Hawes" userId="S::tracy.haringtonhawes@ku.com.au::b9b33a52-f08d-49ce-904b-bb49827ea875" providerId="AD" clId="Web-{00C9323F-E8FA-7FA4-237E-1CA37E998488}" dt="2022-06-28T06:14:41.005" v="23" actId="1076"/>
          <ac:spMkLst>
            <pc:docMk/>
            <pc:sldMk cId="1106588000" sldId="273"/>
            <ac:spMk id="9" creationId="{7ED6F166-652A-40FF-8963-6F4FE329ECE6}"/>
          </ac:spMkLst>
        </pc:spChg>
        <pc:picChg chg="mod ord modCrop">
          <ac:chgData name="Tracy Harington Hawes" userId="S::tracy.haringtonhawes@ku.com.au::b9b33a52-f08d-49ce-904b-bb49827ea875" providerId="AD" clId="Web-{00C9323F-E8FA-7FA4-237E-1CA37E998488}" dt="2022-06-28T06:13:05.534" v="17"/>
          <ac:picMkLst>
            <pc:docMk/>
            <pc:sldMk cId="1106588000" sldId="273"/>
            <ac:picMk id="3" creationId="{EBEA51F6-EFC8-A4F5-7B71-D67727FDA110}"/>
          </ac:picMkLst>
        </pc:picChg>
        <pc:picChg chg="mod">
          <ac:chgData name="Tracy Harington Hawes" userId="S::tracy.haringtonhawes@ku.com.au::b9b33a52-f08d-49ce-904b-bb49827ea875" providerId="AD" clId="Web-{00C9323F-E8FA-7FA4-237E-1CA37E998488}" dt="2022-06-28T06:15:03.177" v="25" actId="1076"/>
          <ac:picMkLst>
            <pc:docMk/>
            <pc:sldMk cId="1106588000" sldId="273"/>
            <ac:picMk id="7" creationId="{06E4EDE2-EBA0-4EF6-80CB-7ACF14F23AAB}"/>
          </ac:picMkLst>
        </pc:picChg>
      </pc:sldChg>
    </pc:docChg>
  </pc:docChgLst>
  <pc:docChgLst>
    <pc:chgData name="Tracy Harington Hawes" userId="S::tracy.haringtonhawes@ku.com.au::b9b33a52-f08d-49ce-904b-bb49827ea875" providerId="AD" clId="Web-{F5714CB5-806B-CEA7-28C1-E2720BCD7701}"/>
    <pc:docChg chg="modSld">
      <pc:chgData name="Tracy Harington Hawes" userId="S::tracy.haringtonhawes@ku.com.au::b9b33a52-f08d-49ce-904b-bb49827ea875" providerId="AD" clId="Web-{F5714CB5-806B-CEA7-28C1-E2720BCD7701}" dt="2022-06-16T05:08:53.725" v="47"/>
      <pc:docMkLst>
        <pc:docMk/>
      </pc:docMkLst>
      <pc:sldChg chg="delSp modSp">
        <pc:chgData name="Tracy Harington Hawes" userId="S::tracy.haringtonhawes@ku.com.au::b9b33a52-f08d-49ce-904b-bb49827ea875" providerId="AD" clId="Web-{F5714CB5-806B-CEA7-28C1-E2720BCD7701}" dt="2022-06-16T05:04:33.155" v="4"/>
        <pc:sldMkLst>
          <pc:docMk/>
          <pc:sldMk cId="659925344" sldId="261"/>
        </pc:sldMkLst>
        <pc:spChg chg="del mod">
          <ac:chgData name="Tracy Harington Hawes" userId="S::tracy.haringtonhawes@ku.com.au::b9b33a52-f08d-49ce-904b-bb49827ea875" providerId="AD" clId="Web-{F5714CB5-806B-CEA7-28C1-E2720BCD7701}" dt="2022-06-16T05:04:33.155" v="4"/>
          <ac:spMkLst>
            <pc:docMk/>
            <pc:sldMk cId="659925344" sldId="261"/>
            <ac:spMk id="8" creationId="{233035F7-33DF-439F-217E-3337ED3BF0C2}"/>
          </ac:spMkLst>
        </pc:spChg>
      </pc:sldChg>
      <pc:sldChg chg="delSp modSp">
        <pc:chgData name="Tracy Harington Hawes" userId="S::tracy.haringtonhawes@ku.com.au::b9b33a52-f08d-49ce-904b-bb49827ea875" providerId="AD" clId="Web-{F5714CB5-806B-CEA7-28C1-E2720BCD7701}" dt="2022-06-16T05:04:43.030" v="6"/>
        <pc:sldMkLst>
          <pc:docMk/>
          <pc:sldMk cId="3671578919" sldId="262"/>
        </pc:sldMkLst>
        <pc:spChg chg="del mod">
          <ac:chgData name="Tracy Harington Hawes" userId="S::tracy.haringtonhawes@ku.com.au::b9b33a52-f08d-49ce-904b-bb49827ea875" providerId="AD" clId="Web-{F5714CB5-806B-CEA7-28C1-E2720BCD7701}" dt="2022-06-16T05:04:43.030" v="6"/>
          <ac:spMkLst>
            <pc:docMk/>
            <pc:sldMk cId="3671578919" sldId="262"/>
            <ac:spMk id="6" creationId="{B56469D4-9523-2F14-F3CD-BB82157B09D4}"/>
          </ac:spMkLst>
        </pc:spChg>
      </pc:sldChg>
      <pc:sldChg chg="delSp modSp">
        <pc:chgData name="Tracy Harington Hawes" userId="S::tracy.haringtonhawes@ku.com.au::b9b33a52-f08d-49ce-904b-bb49827ea875" providerId="AD" clId="Web-{F5714CB5-806B-CEA7-28C1-E2720BCD7701}" dt="2022-06-16T05:04:50.499" v="8"/>
        <pc:sldMkLst>
          <pc:docMk/>
          <pc:sldMk cId="707746932" sldId="264"/>
        </pc:sldMkLst>
        <pc:spChg chg="del mod">
          <ac:chgData name="Tracy Harington Hawes" userId="S::tracy.haringtonhawes@ku.com.au::b9b33a52-f08d-49ce-904b-bb49827ea875" providerId="AD" clId="Web-{F5714CB5-806B-CEA7-28C1-E2720BCD7701}" dt="2022-06-16T05:04:50.499" v="8"/>
          <ac:spMkLst>
            <pc:docMk/>
            <pc:sldMk cId="707746932" sldId="264"/>
            <ac:spMk id="6" creationId="{B7EA3F59-1B81-5F2D-BE11-72267E87DA05}"/>
          </ac:spMkLst>
        </pc:spChg>
      </pc:sldChg>
      <pc:sldChg chg="delSp modSp delCm">
        <pc:chgData name="Tracy Harington Hawes" userId="S::tracy.haringtonhawes@ku.com.au::b9b33a52-f08d-49ce-904b-bb49827ea875" providerId="AD" clId="Web-{F5714CB5-806B-CEA7-28C1-E2720BCD7701}" dt="2022-06-16T05:08:25.427" v="44"/>
        <pc:sldMkLst>
          <pc:docMk/>
          <pc:sldMk cId="1212164094" sldId="265"/>
        </pc:sldMkLst>
        <pc:spChg chg="del mod">
          <ac:chgData name="Tracy Harington Hawes" userId="S::tracy.haringtonhawes@ku.com.au::b9b33a52-f08d-49ce-904b-bb49827ea875" providerId="AD" clId="Web-{F5714CB5-806B-CEA7-28C1-E2720BCD7701}" dt="2022-06-16T05:08:25.427" v="44"/>
          <ac:spMkLst>
            <pc:docMk/>
            <pc:sldMk cId="1212164094" sldId="265"/>
            <ac:spMk id="9" creationId="{012AB8F8-01F6-2526-BB18-208DA1410288}"/>
          </ac:spMkLst>
        </pc:spChg>
      </pc:sldChg>
      <pc:sldChg chg="delSp modSp delCm">
        <pc:chgData name="Tracy Harington Hawes" userId="S::tracy.haringtonhawes@ku.com.au::b9b33a52-f08d-49ce-904b-bb49827ea875" providerId="AD" clId="Web-{F5714CB5-806B-CEA7-28C1-E2720BCD7701}" dt="2022-06-16T05:08:01.708" v="41" actId="20577"/>
        <pc:sldMkLst>
          <pc:docMk/>
          <pc:sldMk cId="3346122547" sldId="266"/>
        </pc:sldMkLst>
        <pc:spChg chg="mod">
          <ac:chgData name="Tracy Harington Hawes" userId="S::tracy.haringtonhawes@ku.com.au::b9b33a52-f08d-49ce-904b-bb49827ea875" providerId="AD" clId="Web-{F5714CB5-806B-CEA7-28C1-E2720BCD7701}" dt="2022-06-16T05:08:01.708" v="41" actId="20577"/>
          <ac:spMkLst>
            <pc:docMk/>
            <pc:sldMk cId="3346122547" sldId="266"/>
            <ac:spMk id="3" creationId="{A128015B-0489-487F-AD63-58BF3C205D31}"/>
          </ac:spMkLst>
        </pc:spChg>
        <pc:spChg chg="del mod">
          <ac:chgData name="Tracy Harington Hawes" userId="S::tracy.haringtonhawes@ku.com.au::b9b33a52-f08d-49ce-904b-bb49827ea875" providerId="AD" clId="Web-{F5714CB5-806B-CEA7-28C1-E2720BCD7701}" dt="2022-06-16T05:06:13.048" v="16"/>
          <ac:spMkLst>
            <pc:docMk/>
            <pc:sldMk cId="3346122547" sldId="266"/>
            <ac:spMk id="6" creationId="{90A91A39-9E57-19E7-0A9A-D22CEF44B40E}"/>
          </ac:spMkLst>
        </pc:spChg>
        <pc:spChg chg="del mod">
          <ac:chgData name="Tracy Harington Hawes" userId="S::tracy.haringtonhawes@ku.com.au::b9b33a52-f08d-49ce-904b-bb49827ea875" providerId="AD" clId="Web-{F5714CB5-806B-CEA7-28C1-E2720BCD7701}" dt="2022-06-16T05:06:26.346" v="20"/>
          <ac:spMkLst>
            <pc:docMk/>
            <pc:sldMk cId="3346122547" sldId="266"/>
            <ac:spMk id="7" creationId="{E0DD6491-4D3E-CFD9-031C-A00DC13E4CAA}"/>
          </ac:spMkLst>
        </pc:spChg>
        <pc:spChg chg="del mod">
          <ac:chgData name="Tracy Harington Hawes" userId="S::tracy.haringtonhawes@ku.com.au::b9b33a52-f08d-49ce-904b-bb49827ea875" providerId="AD" clId="Web-{F5714CB5-806B-CEA7-28C1-E2720BCD7701}" dt="2022-06-16T05:06:20.361" v="18"/>
          <ac:spMkLst>
            <pc:docMk/>
            <pc:sldMk cId="3346122547" sldId="266"/>
            <ac:spMk id="10" creationId="{73BD65D9-51E2-8D31-EB01-88CC4F39C1AC}"/>
          </ac:spMkLst>
        </pc:spChg>
        <pc:picChg chg="mod">
          <ac:chgData name="Tracy Harington Hawes" userId="S::tracy.haringtonhawes@ku.com.au::b9b33a52-f08d-49ce-904b-bb49827ea875" providerId="AD" clId="Web-{F5714CB5-806B-CEA7-28C1-E2720BCD7701}" dt="2022-06-16T05:05:15.328" v="12" actId="1076"/>
          <ac:picMkLst>
            <pc:docMk/>
            <pc:sldMk cId="3346122547" sldId="266"/>
            <ac:picMk id="5" creationId="{ADA4E874-32B5-051D-06AD-F4E55D8E49BD}"/>
          </ac:picMkLst>
        </pc:picChg>
        <pc:picChg chg="mod modCrop">
          <ac:chgData name="Tracy Harington Hawes" userId="S::tracy.haringtonhawes@ku.com.au::b9b33a52-f08d-49ce-904b-bb49827ea875" providerId="AD" clId="Web-{F5714CB5-806B-CEA7-28C1-E2720BCD7701}" dt="2022-06-16T05:06:06.923" v="14"/>
          <ac:picMkLst>
            <pc:docMk/>
            <pc:sldMk cId="3346122547" sldId="266"/>
            <ac:picMk id="9" creationId="{95E8114B-1A9C-829B-9E2F-18B9E49B05DD}"/>
          </ac:picMkLst>
        </pc:picChg>
      </pc:sldChg>
      <pc:sldChg chg="delCm">
        <pc:chgData name="Tracy Harington Hawes" userId="S::tracy.haringtonhawes@ku.com.au::b9b33a52-f08d-49ce-904b-bb49827ea875" providerId="AD" clId="Web-{F5714CB5-806B-CEA7-28C1-E2720BCD7701}" dt="2022-06-16T05:08:44.068" v="45"/>
        <pc:sldMkLst>
          <pc:docMk/>
          <pc:sldMk cId="263464439" sldId="269"/>
        </pc:sldMkLst>
      </pc:sldChg>
      <pc:sldChg chg="delSp modSp">
        <pc:chgData name="Tracy Harington Hawes" userId="S::tracy.haringtonhawes@ku.com.au::b9b33a52-f08d-49ce-904b-bb49827ea875" providerId="AD" clId="Web-{F5714CB5-806B-CEA7-28C1-E2720BCD7701}" dt="2022-06-16T05:08:53.725" v="47"/>
        <pc:sldMkLst>
          <pc:docMk/>
          <pc:sldMk cId="2861487322" sldId="270"/>
        </pc:sldMkLst>
        <pc:spChg chg="del mod">
          <ac:chgData name="Tracy Harington Hawes" userId="S::tracy.haringtonhawes@ku.com.au::b9b33a52-f08d-49ce-904b-bb49827ea875" providerId="AD" clId="Web-{F5714CB5-806B-CEA7-28C1-E2720BCD7701}" dt="2022-06-16T05:08:53.725" v="47"/>
          <ac:spMkLst>
            <pc:docMk/>
            <pc:sldMk cId="2861487322" sldId="270"/>
            <ac:spMk id="6" creationId="{11462FEB-B0A7-471F-9696-BE0305CA68DA}"/>
          </ac:spMkLst>
        </pc:spChg>
      </pc:sldChg>
      <pc:sldChg chg="delSp modSp">
        <pc:chgData name="Tracy Harington Hawes" userId="S::tracy.haringtonhawes@ku.com.au::b9b33a52-f08d-49ce-904b-bb49827ea875" providerId="AD" clId="Web-{F5714CB5-806B-CEA7-28C1-E2720BCD7701}" dt="2022-06-16T05:04:21.764" v="2"/>
        <pc:sldMkLst>
          <pc:docMk/>
          <pc:sldMk cId="1106588000" sldId="273"/>
        </pc:sldMkLst>
        <pc:spChg chg="del mod">
          <ac:chgData name="Tracy Harington Hawes" userId="S::tracy.haringtonhawes@ku.com.au::b9b33a52-f08d-49ce-904b-bb49827ea875" providerId="AD" clId="Web-{F5714CB5-806B-CEA7-28C1-E2720BCD7701}" dt="2022-06-16T05:04:21.764" v="2"/>
          <ac:spMkLst>
            <pc:docMk/>
            <pc:sldMk cId="1106588000" sldId="273"/>
            <ac:spMk id="4" creationId="{48D1D736-19E3-8CD6-F6D1-8851FB2C9414}"/>
          </ac:spMkLst>
        </pc:spChg>
      </pc:sldChg>
      <pc:sldChg chg="delSp modSp">
        <pc:chgData name="Tracy Harington Hawes" userId="S::tracy.haringtonhawes@ku.com.au::b9b33a52-f08d-49ce-904b-bb49827ea875" providerId="AD" clId="Web-{F5714CB5-806B-CEA7-28C1-E2720BCD7701}" dt="2022-06-16T05:04:59.093" v="11"/>
        <pc:sldMkLst>
          <pc:docMk/>
          <pc:sldMk cId="2641683573" sldId="274"/>
        </pc:sldMkLst>
        <pc:spChg chg="del mod">
          <ac:chgData name="Tracy Harington Hawes" userId="S::tracy.haringtonhawes@ku.com.au::b9b33a52-f08d-49ce-904b-bb49827ea875" providerId="AD" clId="Web-{F5714CB5-806B-CEA7-28C1-E2720BCD7701}" dt="2022-06-16T05:04:59.093" v="11"/>
          <ac:spMkLst>
            <pc:docMk/>
            <pc:sldMk cId="2641683573" sldId="274"/>
            <ac:spMk id="7" creationId="{87EC8850-27A2-6B66-6342-817426A332B6}"/>
          </ac:spMkLst>
        </pc:spChg>
      </pc:sldChg>
    </pc:docChg>
  </pc:docChgLst>
  <pc:docChgLst>
    <pc:chgData name="Tracy Harington Hawes" userId="S::tracy.haringtonhawes@ku.com.au::b9b33a52-f08d-49ce-904b-bb49827ea875" providerId="AD" clId="Web-{979E21E4-0C8F-6B9D-2854-B312C3DBF2E1}"/>
    <pc:docChg chg="modSld">
      <pc:chgData name="Tracy Harington Hawes" userId="S::tracy.haringtonhawes@ku.com.au::b9b33a52-f08d-49ce-904b-bb49827ea875" providerId="AD" clId="Web-{979E21E4-0C8F-6B9D-2854-B312C3DBF2E1}" dt="2022-06-15T00:51:06.248" v="4" actId="1076"/>
      <pc:docMkLst>
        <pc:docMk/>
      </pc:docMkLst>
      <pc:sldChg chg="modSp">
        <pc:chgData name="Tracy Harington Hawes" userId="S::tracy.haringtonhawes@ku.com.au::b9b33a52-f08d-49ce-904b-bb49827ea875" providerId="AD" clId="Web-{979E21E4-0C8F-6B9D-2854-B312C3DBF2E1}" dt="2022-06-15T00:50:06.825" v="1" actId="1076"/>
        <pc:sldMkLst>
          <pc:docMk/>
          <pc:sldMk cId="659925344" sldId="261"/>
        </pc:sldMkLst>
        <pc:spChg chg="mod">
          <ac:chgData name="Tracy Harington Hawes" userId="S::tracy.haringtonhawes@ku.com.au::b9b33a52-f08d-49ce-904b-bb49827ea875" providerId="AD" clId="Web-{979E21E4-0C8F-6B9D-2854-B312C3DBF2E1}" dt="2022-06-15T00:50:06.825" v="1" actId="1076"/>
          <ac:spMkLst>
            <pc:docMk/>
            <pc:sldMk cId="659925344" sldId="261"/>
            <ac:spMk id="8" creationId="{233035F7-33DF-439F-217E-3337ED3BF0C2}"/>
          </ac:spMkLst>
        </pc:spChg>
      </pc:sldChg>
      <pc:sldChg chg="modSp">
        <pc:chgData name="Tracy Harington Hawes" userId="S::tracy.haringtonhawes@ku.com.au::b9b33a52-f08d-49ce-904b-bb49827ea875" providerId="AD" clId="Web-{979E21E4-0C8F-6B9D-2854-B312C3DBF2E1}" dt="2022-06-15T00:50:17.637" v="2" actId="1076"/>
        <pc:sldMkLst>
          <pc:docMk/>
          <pc:sldMk cId="3671578919" sldId="262"/>
        </pc:sldMkLst>
        <pc:spChg chg="mod">
          <ac:chgData name="Tracy Harington Hawes" userId="S::tracy.haringtonhawes@ku.com.au::b9b33a52-f08d-49ce-904b-bb49827ea875" providerId="AD" clId="Web-{979E21E4-0C8F-6B9D-2854-B312C3DBF2E1}" dt="2022-06-15T00:50:17.637" v="2" actId="1076"/>
          <ac:spMkLst>
            <pc:docMk/>
            <pc:sldMk cId="3671578919" sldId="262"/>
            <ac:spMk id="6" creationId="{B56469D4-9523-2F14-F3CD-BB82157B09D4}"/>
          </ac:spMkLst>
        </pc:spChg>
      </pc:sldChg>
      <pc:sldChg chg="modSp">
        <pc:chgData name="Tracy Harington Hawes" userId="S::tracy.haringtonhawes@ku.com.au::b9b33a52-f08d-49ce-904b-bb49827ea875" providerId="AD" clId="Web-{979E21E4-0C8F-6B9D-2854-B312C3DBF2E1}" dt="2022-06-15T00:50:29.012" v="3" actId="14100"/>
        <pc:sldMkLst>
          <pc:docMk/>
          <pc:sldMk cId="707746932" sldId="264"/>
        </pc:sldMkLst>
        <pc:picChg chg="mod">
          <ac:chgData name="Tracy Harington Hawes" userId="S::tracy.haringtonhawes@ku.com.au::b9b33a52-f08d-49ce-904b-bb49827ea875" providerId="AD" clId="Web-{979E21E4-0C8F-6B9D-2854-B312C3DBF2E1}" dt="2022-06-15T00:50:29.012" v="3" actId="14100"/>
          <ac:picMkLst>
            <pc:docMk/>
            <pc:sldMk cId="707746932" sldId="264"/>
            <ac:picMk id="5" creationId="{D96789D6-4615-E193-82B3-B1D64716E193}"/>
          </ac:picMkLst>
        </pc:picChg>
      </pc:sldChg>
      <pc:sldChg chg="modSp">
        <pc:chgData name="Tracy Harington Hawes" userId="S::tracy.haringtonhawes@ku.com.au::b9b33a52-f08d-49ce-904b-bb49827ea875" providerId="AD" clId="Web-{979E21E4-0C8F-6B9D-2854-B312C3DBF2E1}" dt="2022-06-15T00:51:06.248" v="4" actId="1076"/>
        <pc:sldMkLst>
          <pc:docMk/>
          <pc:sldMk cId="1212164094" sldId="265"/>
        </pc:sldMkLst>
        <pc:spChg chg="mod">
          <ac:chgData name="Tracy Harington Hawes" userId="S::tracy.haringtonhawes@ku.com.au::b9b33a52-f08d-49ce-904b-bb49827ea875" providerId="AD" clId="Web-{979E21E4-0C8F-6B9D-2854-B312C3DBF2E1}" dt="2022-06-15T00:51:06.248" v="4" actId="1076"/>
          <ac:spMkLst>
            <pc:docMk/>
            <pc:sldMk cId="1212164094" sldId="265"/>
            <ac:spMk id="9" creationId="{012AB8F8-01F6-2526-BB18-208DA1410288}"/>
          </ac:spMkLst>
        </pc:spChg>
      </pc:sldChg>
      <pc:sldChg chg="modSp">
        <pc:chgData name="Tracy Harington Hawes" userId="S::tracy.haringtonhawes@ku.com.au::b9b33a52-f08d-49ce-904b-bb49827ea875" providerId="AD" clId="Web-{979E21E4-0C8F-6B9D-2854-B312C3DBF2E1}" dt="2022-06-15T00:49:53.871" v="0" actId="1076"/>
        <pc:sldMkLst>
          <pc:docMk/>
          <pc:sldMk cId="1106588000" sldId="273"/>
        </pc:sldMkLst>
        <pc:spChg chg="mod">
          <ac:chgData name="Tracy Harington Hawes" userId="S::tracy.haringtonhawes@ku.com.au::b9b33a52-f08d-49ce-904b-bb49827ea875" providerId="AD" clId="Web-{979E21E4-0C8F-6B9D-2854-B312C3DBF2E1}" dt="2022-06-15T00:49:53.871" v="0" actId="1076"/>
          <ac:spMkLst>
            <pc:docMk/>
            <pc:sldMk cId="1106588000" sldId="273"/>
            <ac:spMk id="4" creationId="{48D1D736-19E3-8CD6-F6D1-8851FB2C9414}"/>
          </ac:spMkLst>
        </pc:spChg>
      </pc:sldChg>
    </pc:docChg>
  </pc:docChgLst>
  <pc:docChgLst>
    <pc:chgData name="Tracy Harington Hawes" userId="S::tracy.haringtonhawes@ku.com.au::b9b33a52-f08d-49ce-904b-bb49827ea875" providerId="AD" clId="Web-{890B26C4-B972-6C63-CBD2-0B0FC0CC70EC}"/>
    <pc:docChg chg="modSld">
      <pc:chgData name="Tracy Harington Hawes" userId="S::tracy.haringtonhawes@ku.com.au::b9b33a52-f08d-49ce-904b-bb49827ea875" providerId="AD" clId="Web-{890B26C4-B972-6C63-CBD2-0B0FC0CC70EC}" dt="2022-06-16T01:43:13.794" v="7" actId="14100"/>
      <pc:docMkLst>
        <pc:docMk/>
      </pc:docMkLst>
      <pc:sldChg chg="modSp">
        <pc:chgData name="Tracy Harington Hawes" userId="S::tracy.haringtonhawes@ku.com.au::b9b33a52-f08d-49ce-904b-bb49827ea875" providerId="AD" clId="Web-{890B26C4-B972-6C63-CBD2-0B0FC0CC70EC}" dt="2022-06-16T01:43:13.794" v="7" actId="14100"/>
        <pc:sldMkLst>
          <pc:docMk/>
          <pc:sldMk cId="2861487322" sldId="270"/>
        </pc:sldMkLst>
        <pc:spChg chg="mod">
          <ac:chgData name="Tracy Harington Hawes" userId="S::tracy.haringtonhawes@ku.com.au::b9b33a52-f08d-49ce-904b-bb49827ea875" providerId="AD" clId="Web-{890B26C4-B972-6C63-CBD2-0B0FC0CC70EC}" dt="2022-06-16T01:43:13.794" v="7" actId="14100"/>
          <ac:spMkLst>
            <pc:docMk/>
            <pc:sldMk cId="2861487322" sldId="270"/>
            <ac:spMk id="3" creationId="{A128015B-0489-487F-AD63-58BF3C205D31}"/>
          </ac:spMkLst>
        </pc:spChg>
      </pc:sldChg>
      <pc:sldChg chg="delSp modSp">
        <pc:chgData name="Tracy Harington Hawes" userId="S::tracy.haringtonhawes@ku.com.au::b9b33a52-f08d-49ce-904b-bb49827ea875" providerId="AD" clId="Web-{890B26C4-B972-6C63-CBD2-0B0FC0CC70EC}" dt="2022-06-16T01:42:47.419" v="4" actId="1076"/>
        <pc:sldMkLst>
          <pc:docMk/>
          <pc:sldMk cId="2641683573" sldId="274"/>
        </pc:sldMkLst>
        <pc:spChg chg="mod">
          <ac:chgData name="Tracy Harington Hawes" userId="S::tracy.haringtonhawes@ku.com.au::b9b33a52-f08d-49ce-904b-bb49827ea875" providerId="AD" clId="Web-{890B26C4-B972-6C63-CBD2-0B0FC0CC70EC}" dt="2022-06-16T01:42:47.419" v="4" actId="1076"/>
          <ac:spMkLst>
            <pc:docMk/>
            <pc:sldMk cId="2641683573" sldId="274"/>
            <ac:spMk id="7" creationId="{87EC8850-27A2-6B66-6342-817426A332B6}"/>
          </ac:spMkLst>
        </pc:spChg>
        <pc:spChg chg="del mod">
          <ac:chgData name="Tracy Harington Hawes" userId="S::tracy.haringtonhawes@ku.com.au::b9b33a52-f08d-49ce-904b-bb49827ea875" providerId="AD" clId="Web-{890B26C4-B972-6C63-CBD2-0B0FC0CC70EC}" dt="2022-06-16T01:42:39.153" v="3"/>
          <ac:spMkLst>
            <pc:docMk/>
            <pc:sldMk cId="2641683573" sldId="274"/>
            <ac:spMk id="10" creationId="{F6BE6744-BDB9-F708-9A24-029A1EA4D686}"/>
          </ac:spMkLst>
        </pc:spChg>
        <pc:spChg chg="del">
          <ac:chgData name="Tracy Harington Hawes" userId="S::tracy.haringtonhawes@ku.com.au::b9b33a52-f08d-49ce-904b-bb49827ea875" providerId="AD" clId="Web-{890B26C4-B972-6C63-CBD2-0B0FC0CC70EC}" dt="2022-06-16T01:42:26.074" v="0"/>
          <ac:spMkLst>
            <pc:docMk/>
            <pc:sldMk cId="2641683573" sldId="274"/>
            <ac:spMk id="13" creationId="{85FE6391-CAF9-EF3E-2F84-C242A20F8CA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8D10A-898D-4B22-AFF0-CAE32F79FECE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9DF75-0336-4085-8246-5D5EA8A73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030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9DF75-0336-4085-8246-5D5EA8A73BA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411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9DF75-0336-4085-8246-5D5EA8A73BA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883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9DF75-0336-4085-8246-5D5EA8A73BA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613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A58E7-AA20-4223-8C78-94B2A4CD7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5F1A1-9732-4773-B704-80B5034D7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0ACDB-70A4-49BE-97DE-231696E47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3457-9E25-4F51-949C-EF4DFDAA2041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143A4-0DB1-4514-AD40-C046AC6C5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A3DBC-4D60-49F6-9E18-F6180A230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545B-2263-44F2-855E-27D18F5EC8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087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7EBF7-F585-4E08-8CEB-0A1725794F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487D7E-71AC-46A3-86F0-E72506C09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AEB9E-289F-4B4F-BEF4-7AFAE6470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3457-9E25-4F51-949C-EF4DFDAA2041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D3EE1-B138-4A92-821B-45512639B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E5EEF-8E61-4960-9F8F-12536E3BD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545B-2263-44F2-855E-27D18F5EC8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583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C0251B-E113-4BC1-BE8D-223738B96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3EA0A-AD9D-42D4-A4D3-C92194FA7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43B81-E922-412F-A2B5-894C5BBD63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F3457-9E25-4F51-949C-EF4DFDAA2041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DDA4E-310E-430F-BA04-78F68CB121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CAB9C-F5C4-40B9-8017-066E3E4EE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0545B-2263-44F2-855E-27D18F5EC8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178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stintarte.com/2014/10/10-things-id-like-to-see-in-every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xhere.com/en/photo/536069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555485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ericrojasblog.com/2019/03/new-goddard-school-for-early-childhood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eschools.sa.gov.au/trott-park-kindergarten/our-centre/show-and-tel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lkadotchair.com/make-your-own-mud-room-lockers/2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ogojob.site/828536/Boys-and-Girls-Ages-13-Dreampark-Wooden-Jigsaw-Puzzles-6-Pack/" TargetMode="External"/><Relationship Id="rId7" Type="http://schemas.openxmlformats.org/officeDocument/2006/relationships/hyperlink" Target="https://www.midgetmomma.com/apple-painting-preschool-activity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hyperlink" Target="https://flickr.com/photos/26880148@n03/4959964810" TargetMode="Externa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s://courses.lumenlearning.com/wmopen-organizationalbehavior/chapter/why-it-matters-managing-stress-and-emotions/" TargetMode="External"/><Relationship Id="rId7" Type="http://schemas.openxmlformats.org/officeDocument/2006/relationships/hyperlink" Target="https://www.flickr.com/photos/peapodlabs/6963930514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hyperlink" Target="https://technofaq.org/posts/2020/10/5-vacuum-cleaner-features-you-will-see-more-of-in-2021/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preschools.sa.gov.au/cambrai-preschool/our-centre/show-and-tel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r/enfant-gar%C3%A7on-un-personne-929935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scpl.org/parents/8-tips-to-help-your-child-be-a-better-listener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room with tables and chairs&#10;&#10;Description automatically generated with low confidence">
            <a:extLst>
              <a:ext uri="{FF2B5EF4-FFF2-40B4-BE49-F238E27FC236}">
                <a16:creationId xmlns:a16="http://schemas.microsoft.com/office/drawing/2014/main" id="{EBEA51F6-EFC8-A4F5-7B71-D67727FDA1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647" r="-189" b="-142"/>
          <a:stretch/>
        </p:blipFill>
        <p:spPr>
          <a:xfrm>
            <a:off x="-44529" y="322"/>
            <a:ext cx="12234060" cy="6860392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377C7AB2-6464-4399-AD42-E9974197093D}"/>
              </a:ext>
            </a:extLst>
          </p:cNvPr>
          <p:cNvSpPr txBox="1"/>
          <p:nvPr/>
        </p:nvSpPr>
        <p:spPr>
          <a:xfrm>
            <a:off x="172902" y="5876863"/>
            <a:ext cx="3089324" cy="8309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>
                <a:solidFill>
                  <a:schemeClr val="bg1"/>
                </a:solidFill>
                <a:latin typeface="Verdana"/>
                <a:ea typeface="Verdana"/>
                <a:cs typeface="+mn-lt"/>
              </a:rPr>
              <a:t>Developed by KU Children’s Services Sector Capacity Building Program with funding from the NSW Department of Education.</a:t>
            </a:r>
            <a:endParaRPr lang="en-GB" sz="1200">
              <a:solidFill>
                <a:schemeClr val="bg1"/>
              </a:solidFill>
              <a:latin typeface="Verdana"/>
              <a:ea typeface="Verdan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D6F166-652A-40FF-8963-6F4FE329ECE6}"/>
              </a:ext>
            </a:extLst>
          </p:cNvPr>
          <p:cNvSpPr txBox="1"/>
          <p:nvPr/>
        </p:nvSpPr>
        <p:spPr>
          <a:xfrm>
            <a:off x="3791046" y="5313069"/>
            <a:ext cx="5737682" cy="16619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/>
                <a:ea typeface="Verdana"/>
              </a:rPr>
              <a:t>W</a:t>
            </a:r>
            <a:r>
              <a:rPr lang="en-GB" sz="3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/>
                <a:ea typeface="Verdana"/>
              </a:rPr>
              <a:t>hen I say goodbye to my family at preschool</a:t>
            </a:r>
          </a:p>
        </p:txBody>
      </p:sp>
      <p:pic>
        <p:nvPicPr>
          <p:cNvPr id="2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14DD6E26-7651-7B99-73F4-413AB3F010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8283" y="5360508"/>
            <a:ext cx="1545207" cy="126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88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211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8015B-0489-487F-AD63-58BF3C20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0207" y="0"/>
            <a:ext cx="4018672" cy="685800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>
                <a:latin typeface="Verdana"/>
                <a:ea typeface="Verdana"/>
              </a:rPr>
              <a:t>My teachers look after me at preschool. They will comfort me when I feel worried or scared. They keep me safe. They like to play lots of fun games with me at preschool.</a:t>
            </a:r>
            <a:endParaRPr lang="en-US">
              <a:latin typeface="Verdana"/>
              <a:ea typeface="Verdana"/>
              <a:cs typeface="+mn-lt"/>
            </a:endParaRPr>
          </a:p>
          <a:p>
            <a:pPr marL="0" indent="0">
              <a:buNone/>
            </a:pPr>
            <a:endParaRPr lang="en-GB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4" descr="A picture containing person, indoor, crowd&#10;&#10;Description automatically generated">
            <a:extLst>
              <a:ext uri="{FF2B5EF4-FFF2-40B4-BE49-F238E27FC236}">
                <a16:creationId xmlns:a16="http://schemas.microsoft.com/office/drawing/2014/main" id="{107CE0F4-F207-A00C-A096-39D5A4F71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96" t="4198" r="8846" b="4580"/>
          <a:stretch/>
        </p:blipFill>
        <p:spPr>
          <a:xfrm>
            <a:off x="623455" y="673486"/>
            <a:ext cx="6368627" cy="552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90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211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8015B-0489-487F-AD63-58BF3C20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6287" y="0"/>
            <a:ext cx="3981853" cy="685800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dirty="0">
                <a:latin typeface="Verdana"/>
                <a:ea typeface="Verdana"/>
              </a:rPr>
              <a:t>My family will be back to pick me up in the afternoon when their jobs are finished. </a:t>
            </a:r>
          </a:p>
        </p:txBody>
      </p:sp>
      <p:pic>
        <p:nvPicPr>
          <p:cNvPr id="5" name="Picture 4" descr="A person holding a child&#10;&#10;Description automatically generated with medium confidence">
            <a:extLst>
              <a:ext uri="{FF2B5EF4-FFF2-40B4-BE49-F238E27FC236}">
                <a16:creationId xmlns:a16="http://schemas.microsoft.com/office/drawing/2014/main" id="{3CDA5F45-CB74-85F3-BE17-B048C5B296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10328"/>
          <a:stretch/>
        </p:blipFill>
        <p:spPr>
          <a:xfrm>
            <a:off x="649589" y="720746"/>
            <a:ext cx="6261648" cy="547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117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211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8015B-0489-487F-AD63-58BF3C20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6616" y="-3"/>
            <a:ext cx="3750521" cy="685799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>
                <a:latin typeface="Verdana"/>
                <a:ea typeface="Verdana"/>
              </a:rPr>
              <a:t>My family will always come back and pick me up. Everyone is happy when I have fun and play at preschool.</a:t>
            </a:r>
            <a:endParaRPr lang="en-GB" dirty="0">
              <a:latin typeface="Verdana"/>
              <a:ea typeface="Verdana"/>
            </a:endParaRPr>
          </a:p>
        </p:txBody>
      </p:sp>
      <p:pic>
        <p:nvPicPr>
          <p:cNvPr id="5" name="Picture 4" descr="A family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1B214684-7DD9-72E3-A9E2-EEE0E3BDE2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538" r="9475" b="-424"/>
          <a:stretch/>
        </p:blipFill>
        <p:spPr>
          <a:xfrm>
            <a:off x="643437" y="695105"/>
            <a:ext cx="6270626" cy="547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082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211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8015B-0489-487F-AD63-58BF3C20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9341" y="-28754"/>
            <a:ext cx="3849461" cy="68580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>
                <a:latin typeface="Verdana"/>
                <a:ea typeface="Verdana"/>
              </a:rPr>
              <a:t>My family take me to preschool in the morning.</a:t>
            </a:r>
          </a:p>
        </p:txBody>
      </p:sp>
      <p:pic>
        <p:nvPicPr>
          <p:cNvPr id="5" name="Picture 4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9CF094F4-61F0-C8FC-CBAA-5C1F6A4875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14141" b="192"/>
          <a:stretch/>
        </p:blipFill>
        <p:spPr>
          <a:xfrm>
            <a:off x="613414" y="687460"/>
            <a:ext cx="6294751" cy="548543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C3F4F86-8CE0-8932-46EC-5CB34A545B95}"/>
              </a:ext>
            </a:extLst>
          </p:cNvPr>
          <p:cNvSpPr txBox="1">
            <a:spLocks/>
          </p:cNvSpPr>
          <p:nvPr/>
        </p:nvSpPr>
        <p:spPr>
          <a:xfrm>
            <a:off x="8072963" y="-35871"/>
            <a:ext cx="3633801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925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211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8015B-0489-487F-AD63-58BF3C20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5126" y="0"/>
            <a:ext cx="3908972" cy="68580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>
                <a:latin typeface="Verdana"/>
                <a:ea typeface="Verdana"/>
              </a:rPr>
              <a:t>It is my job to go to preschool. </a:t>
            </a:r>
            <a:endParaRPr lang="en-GB">
              <a:latin typeface="Verdana"/>
              <a:ea typeface="Verdana"/>
            </a:endParaRPr>
          </a:p>
          <a:p>
            <a:pPr marL="0" indent="0">
              <a:buNone/>
            </a:pPr>
            <a:endParaRPr lang="en-US">
              <a:latin typeface="Verdana"/>
              <a:ea typeface="Verdana"/>
            </a:endParaRPr>
          </a:p>
          <a:p>
            <a:pPr marL="0" indent="0">
              <a:buNone/>
            </a:pPr>
            <a:r>
              <a:rPr lang="en-US">
                <a:latin typeface="Verdana"/>
                <a:ea typeface="Verdana"/>
              </a:rPr>
              <a:t>I go to preschool to learn, play and have lots of fun.</a:t>
            </a:r>
            <a:endParaRPr lang="en-GB">
              <a:latin typeface="Verdana"/>
              <a:ea typeface="Verdana"/>
            </a:endParaRPr>
          </a:p>
        </p:txBody>
      </p:sp>
      <p:pic>
        <p:nvPicPr>
          <p:cNvPr id="5" name="Picture 4" descr="A group of children painting&#10;&#10;Description automatically generated with low confidence">
            <a:extLst>
              <a:ext uri="{FF2B5EF4-FFF2-40B4-BE49-F238E27FC236}">
                <a16:creationId xmlns:a16="http://schemas.microsoft.com/office/drawing/2014/main" id="{2B8F90C2-CD39-38AF-43B9-21A6E1797E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334" r="17328" b="-161"/>
          <a:stretch/>
        </p:blipFill>
        <p:spPr>
          <a:xfrm>
            <a:off x="612820" y="688794"/>
            <a:ext cx="6308533" cy="548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78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211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8015B-0489-487F-AD63-58BF3C20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0870" y="0"/>
            <a:ext cx="3529134" cy="68580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>
                <a:latin typeface="Verdana"/>
                <a:ea typeface="Verdana"/>
              </a:rPr>
              <a:t>I say goodbye to my family once I have put my bag away. </a:t>
            </a:r>
            <a:endParaRPr lang="en-GB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Picture 4" descr="A picture containing shoes&#10;&#10;Description automatically generated">
            <a:extLst>
              <a:ext uri="{FF2B5EF4-FFF2-40B4-BE49-F238E27FC236}">
                <a16:creationId xmlns:a16="http://schemas.microsoft.com/office/drawing/2014/main" id="{D96789D6-4615-E193-82B3-B1D64716E1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1461" b="-32182"/>
          <a:stretch/>
        </p:blipFill>
        <p:spPr>
          <a:xfrm>
            <a:off x="644525" y="707470"/>
            <a:ext cx="6239222" cy="845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46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211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8015B-0489-487F-AD63-58BF3C20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8984" y="0"/>
            <a:ext cx="3729550" cy="6858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>
                <a:latin typeface="Verdana"/>
                <a:ea typeface="Verdana"/>
              </a:rPr>
              <a:t>I can choose a </a:t>
            </a:r>
            <a:r>
              <a:rPr lang="en-US" err="1">
                <a:latin typeface="Verdana"/>
                <a:ea typeface="Verdana"/>
              </a:rPr>
              <a:t>favourite</a:t>
            </a:r>
            <a:r>
              <a:rPr lang="en-US">
                <a:latin typeface="Verdana"/>
                <a:ea typeface="Verdana"/>
              </a:rPr>
              <a:t> </a:t>
            </a:r>
            <a:br>
              <a:rPr lang="en-US">
                <a:latin typeface="Verdana"/>
                <a:ea typeface="Verdana"/>
              </a:rPr>
            </a:br>
            <a:r>
              <a:rPr lang="en-US">
                <a:latin typeface="Verdana"/>
                <a:ea typeface="Verdana"/>
              </a:rPr>
              <a:t>activity or spend some time in the quiet area.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en-GB">
              <a:latin typeface="Verdana"/>
              <a:ea typeface="Verdana"/>
              <a:cs typeface="+mn-lt"/>
            </a:endParaRPr>
          </a:p>
        </p:txBody>
      </p:sp>
      <p:pic>
        <p:nvPicPr>
          <p:cNvPr id="4" name="Picture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06252679-F3E6-C0C9-6830-9E72784CA0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/>
        </p:blipFill>
        <p:spPr>
          <a:xfrm>
            <a:off x="669567" y="1520353"/>
            <a:ext cx="2522105" cy="1955224"/>
          </a:xfrm>
          <a:prstGeom prst="rect">
            <a:avLst/>
          </a:prstGeom>
        </p:spPr>
      </p:pic>
      <p:pic>
        <p:nvPicPr>
          <p:cNvPr id="7" name="Picture 6" descr="A picture containing text, indoor, stuffed, cluttered&#10;&#10;Description automatically generated">
            <a:extLst>
              <a:ext uri="{FF2B5EF4-FFF2-40B4-BE49-F238E27FC236}">
                <a16:creationId xmlns:a16="http://schemas.microsoft.com/office/drawing/2014/main" id="{DE580EDB-1BE5-8E1E-FD20-2D337B5C8B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2249" r="-4" b="-4"/>
          <a:stretch/>
        </p:blipFill>
        <p:spPr>
          <a:xfrm>
            <a:off x="699893" y="4019627"/>
            <a:ext cx="2491767" cy="2142000"/>
          </a:xfrm>
          <a:prstGeom prst="rect">
            <a:avLst/>
          </a:prstGeom>
        </p:spPr>
      </p:pic>
      <p:pic>
        <p:nvPicPr>
          <p:cNvPr id="9" name="Picture 8" descr="A picture containing food, plate, indoor, dish&#10;&#10;Description automatically generated">
            <a:extLst>
              <a:ext uri="{FF2B5EF4-FFF2-40B4-BE49-F238E27FC236}">
                <a16:creationId xmlns:a16="http://schemas.microsoft.com/office/drawing/2014/main" id="{42DCAFF2-80F6-35DF-0CC1-A4AC490719B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5283" r="4" b="4"/>
          <a:stretch/>
        </p:blipFill>
        <p:spPr>
          <a:xfrm>
            <a:off x="3393250" y="685999"/>
            <a:ext cx="3482357" cy="548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3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211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8015B-0489-487F-AD63-58BF3C20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1782" y="0"/>
            <a:ext cx="3936368" cy="685800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dirty="0">
                <a:latin typeface="Verdana"/>
                <a:ea typeface="Verdana"/>
              </a:rPr>
              <a:t>My family have jobs to do. They will go to work or do some jobs at home. </a:t>
            </a:r>
            <a:endParaRPr lang="en-GB" dirty="0">
              <a:latin typeface="Verdana"/>
              <a:ea typeface="Verdana"/>
            </a:endParaRPr>
          </a:p>
          <a:p>
            <a:pPr marL="0" indent="0">
              <a:buNone/>
            </a:pPr>
            <a:endParaRPr lang="en-US" dirty="0">
              <a:latin typeface="Verdana"/>
              <a:ea typeface="Verdana"/>
            </a:endParaRPr>
          </a:p>
          <a:p>
            <a:pPr marL="0" indent="0">
              <a:buNone/>
            </a:pPr>
            <a:r>
              <a:rPr lang="en-US" dirty="0">
                <a:latin typeface="Verdana"/>
                <a:ea typeface="Verdana"/>
              </a:rPr>
              <a:t>My family are safe and happy when they are doing their jobs.</a:t>
            </a:r>
            <a:endParaRPr lang="en-GB">
              <a:latin typeface="Verdana"/>
              <a:ea typeface="Verdana"/>
            </a:endParaRPr>
          </a:p>
        </p:txBody>
      </p:sp>
      <p:pic>
        <p:nvPicPr>
          <p:cNvPr id="5" name="Picture 4" descr="A couple of women looking at a computer&#10;&#10;Description automatically generated with medium confidence">
            <a:extLst>
              <a:ext uri="{FF2B5EF4-FFF2-40B4-BE49-F238E27FC236}">
                <a16:creationId xmlns:a16="http://schemas.microsoft.com/office/drawing/2014/main" id="{ADA4E874-32B5-051D-06AD-F4E55D8E49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3913" r="274" b="-412"/>
          <a:stretch/>
        </p:blipFill>
        <p:spPr>
          <a:xfrm>
            <a:off x="652523" y="707098"/>
            <a:ext cx="3613570" cy="2821106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9878A49A-6713-7D42-69C2-4BE524E538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4266" t="3271" r="31111" b="-3271"/>
          <a:stretch/>
        </p:blipFill>
        <p:spPr>
          <a:xfrm>
            <a:off x="4416914" y="706733"/>
            <a:ext cx="2464786" cy="2909489"/>
          </a:xfrm>
          <a:prstGeom prst="rect">
            <a:avLst/>
          </a:prstGeom>
        </p:spPr>
      </p:pic>
      <p:pic>
        <p:nvPicPr>
          <p:cNvPr id="9" name="Picture 9" descr="A picture containing indoor, person, sink, toilet&#10;&#10;Description automatically generated">
            <a:extLst>
              <a:ext uri="{FF2B5EF4-FFF2-40B4-BE49-F238E27FC236}">
                <a16:creationId xmlns:a16="http://schemas.microsoft.com/office/drawing/2014/main" id="{95E8114B-1A9C-829B-9E2F-18B9E49B05D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-673" t="-358" r="4282" b="-441"/>
          <a:stretch/>
        </p:blipFill>
        <p:spPr>
          <a:xfrm>
            <a:off x="3317466" y="3694423"/>
            <a:ext cx="3549529" cy="2461581"/>
          </a:xfrm>
          <a:prstGeom prst="rect">
            <a:avLst/>
          </a:prstGeom>
        </p:spPr>
      </p:pic>
      <p:pic>
        <p:nvPicPr>
          <p:cNvPr id="2" name="Picture 5" descr="Business man working at the office with a laptop computer | Freestock ...">
            <a:extLst>
              <a:ext uri="{FF2B5EF4-FFF2-40B4-BE49-F238E27FC236}">
                <a16:creationId xmlns:a16="http://schemas.microsoft.com/office/drawing/2014/main" id="{26F51D23-485C-F034-0AB4-F1DB66AD62F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468" r="9524" b="23699"/>
          <a:stretch/>
        </p:blipFill>
        <p:spPr>
          <a:xfrm>
            <a:off x="650240" y="3685698"/>
            <a:ext cx="2112851" cy="253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122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211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8015B-0489-487F-AD63-58BF3C20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3286" y="0"/>
            <a:ext cx="3624814" cy="68580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>
                <a:latin typeface="Verdana"/>
                <a:ea typeface="Verdana"/>
              </a:rPr>
              <a:t>I can play and learn at preschool while my family are doing their jobs.</a:t>
            </a:r>
            <a:endParaRPr lang="en-GB" dirty="0">
              <a:latin typeface="Verdana"/>
              <a:ea typeface="Verdana"/>
            </a:endParaRPr>
          </a:p>
        </p:txBody>
      </p:sp>
      <p:pic>
        <p:nvPicPr>
          <p:cNvPr id="8" name="Picture 7" descr="A child holding a toy sword&#10;&#10;Description automatically generated with low confidence">
            <a:extLst>
              <a:ext uri="{FF2B5EF4-FFF2-40B4-BE49-F238E27FC236}">
                <a16:creationId xmlns:a16="http://schemas.microsoft.com/office/drawing/2014/main" id="{BD7736EA-A289-EB17-A748-A47E1C5264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6563" r="1163" b="19054"/>
          <a:stretch/>
        </p:blipFill>
        <p:spPr>
          <a:xfrm>
            <a:off x="632488" y="691992"/>
            <a:ext cx="6296277" cy="547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64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211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8015B-0489-487F-AD63-58BF3C20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8304" y="0"/>
            <a:ext cx="3817436" cy="68580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>
                <a:latin typeface="Verdana"/>
                <a:ea typeface="Verdana"/>
                <a:cs typeface="Verdana"/>
              </a:rPr>
              <a:t>Sometimes I feel worried or scared when my family say goodbye and leave preschool.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6C4251-05B5-468F-9F3D-CC06285A16EE}"/>
              </a:ext>
            </a:extLst>
          </p:cNvPr>
          <p:cNvSpPr txBox="1"/>
          <p:nvPr/>
        </p:nvSpPr>
        <p:spPr>
          <a:xfrm>
            <a:off x="988121" y="3259723"/>
            <a:ext cx="557670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>
                <a:latin typeface="Verdana" panose="020B0604030504040204" pitchFamily="34" charset="0"/>
                <a:ea typeface="Verdana" panose="020B0604030504040204" pitchFamily="34" charset="0"/>
              </a:rPr>
              <a:t>Insert photo of </a:t>
            </a:r>
            <a:r>
              <a:rPr lang="en-GB" sz="160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children leaving preschool.</a:t>
            </a:r>
          </a:p>
        </p:txBody>
      </p:sp>
      <p:pic>
        <p:nvPicPr>
          <p:cNvPr id="4" name="Picture 3" descr="A child with his hand on his chin&#10;&#10;Description automatically generated with low confidence">
            <a:extLst>
              <a:ext uri="{FF2B5EF4-FFF2-40B4-BE49-F238E27FC236}">
                <a16:creationId xmlns:a16="http://schemas.microsoft.com/office/drawing/2014/main" id="{AA7E0DD3-D3CA-8248-AC08-F88B07314E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487" t="838" r="6303" b="-419"/>
          <a:stretch/>
        </p:blipFill>
        <p:spPr>
          <a:xfrm>
            <a:off x="628238" y="692008"/>
            <a:ext cx="6266323" cy="547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4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211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8015B-0489-487F-AD63-58BF3C20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8962" y="0"/>
            <a:ext cx="3989917" cy="685800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dirty="0">
                <a:latin typeface="Verdana"/>
                <a:ea typeface="Verdana"/>
              </a:rPr>
              <a:t>When I feel worried or scared, I can talk to a teacher. I can check the timetable and see when my family will come back.</a:t>
            </a:r>
            <a:endParaRPr lang="en-GB" dirty="0">
              <a:solidFill>
                <a:schemeClr val="bg1"/>
              </a:solidFill>
              <a:latin typeface="Verdana"/>
              <a:ea typeface="Verdana"/>
            </a:endParaRPr>
          </a:p>
          <a:p>
            <a:pPr marL="0" indent="0">
              <a:buNone/>
            </a:pPr>
            <a:endParaRPr lang="en-GB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Picture 4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3775DC2C-1C26-A806-9711-6F6738DAF1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406" r="6731" b="212"/>
          <a:stretch/>
        </p:blipFill>
        <p:spPr>
          <a:xfrm>
            <a:off x="630807" y="710563"/>
            <a:ext cx="6302907" cy="543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87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5BC91A8A4DEC4E96091452F784AAAE" ma:contentTypeVersion="13" ma:contentTypeDescription="Create a new document." ma:contentTypeScope="" ma:versionID="c400c9f5a1de8de1d87ffeb7d3b0bedb">
  <xsd:schema xmlns:xsd="http://www.w3.org/2001/XMLSchema" xmlns:xs="http://www.w3.org/2001/XMLSchema" xmlns:p="http://schemas.microsoft.com/office/2006/metadata/properties" xmlns:ns2="bd264eaa-026d-4b09-a7c4-bfd7a6787c0d" xmlns:ns3="aa91d8b2-c92b-4c0a-9701-5d88eb325f4d" targetNamespace="http://schemas.microsoft.com/office/2006/metadata/properties" ma:root="true" ma:fieldsID="6fe6291d0b63bbbf9ea48be23ddd6dd4" ns2:_="" ns3:_="">
    <xsd:import namespace="bd264eaa-026d-4b09-a7c4-bfd7a6787c0d"/>
    <xsd:import namespace="aa91d8b2-c92b-4c0a-9701-5d88eb325f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264eaa-026d-4b09-a7c4-bfd7a6787c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91d8b2-c92b-4c0a-9701-5d88eb325f4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a91d8b2-c92b-4c0a-9701-5d88eb325f4d">
      <UserInfo>
        <DisplayName>Emma Pierce</DisplayName>
        <AccountId>19</AccountId>
        <AccountType/>
      </UserInfo>
      <UserInfo>
        <DisplayName>Belinda Monkman</DisplayName>
        <AccountId>13</AccountId>
        <AccountType/>
      </UserInfo>
      <UserInfo>
        <DisplayName>Deborah Grivas</DisplayName>
        <AccountId>146</AccountId>
        <AccountType/>
      </UserInfo>
      <UserInfo>
        <DisplayName>Heather Morse</DisplayName>
        <AccountId>14</AccountId>
        <AccountType/>
      </UserInfo>
      <UserInfo>
        <DisplayName>Vanna Lockwood</DisplayName>
        <AccountId>163</AccountId>
        <AccountType/>
      </UserInfo>
      <UserInfo>
        <DisplayName>Amie Sykes</DisplayName>
        <AccountId>279</AccountId>
        <AccountType/>
      </UserInfo>
      <UserInfo>
        <DisplayName>Marketing</DisplayName>
        <AccountId>324</AccountId>
        <AccountType/>
      </UserInfo>
      <UserInfo>
        <DisplayName>Jennie Smiedt</DisplayName>
        <AccountId>264</AccountId>
        <AccountType/>
      </UserInfo>
      <UserInfo>
        <DisplayName>Natalie Grenfell</DisplayName>
        <AccountId>50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85A248F-4946-4345-A356-1E83B0168F4E}">
  <ds:schemaRefs>
    <ds:schemaRef ds:uri="aa91d8b2-c92b-4c0a-9701-5d88eb325f4d"/>
    <ds:schemaRef ds:uri="bd264eaa-026d-4b09-a7c4-bfd7a6787c0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3C40BAA-B6A5-483F-89FB-96C1294010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E5CD9F-B780-4ECF-90C1-6D2619A2A03B}">
  <ds:schemaRefs>
    <ds:schemaRef ds:uri="aa91d8b2-c92b-4c0a-9701-5d88eb325f4d"/>
    <ds:schemaRef ds:uri="b1acf0af-f136-4cbc-a2c8-87f01b08e3c0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12</Slides>
  <Notes>3</Notes>
  <HiddenSlides>2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Story - I’m Going to Preschool</dc:title>
  <dc:creator>Nicole Hyde-Giezekamp</dc:creator>
  <cp:revision>31</cp:revision>
  <dcterms:created xsi:type="dcterms:W3CDTF">2020-03-23T08:26:10Z</dcterms:created>
  <dcterms:modified xsi:type="dcterms:W3CDTF">2022-06-30T04:21:20Z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0x0101003C5BC91A8A4DEC4E96091452F784AAAE</vt:lpwstr>
  </property>
  <property fmtid="{D5CDD505-2E9C-101B-9397-08002B2CF9AE}" pid="3" name="Order">
    <vt:r8>1444300</vt:r8>
  </property>
  <property fmtid="{D5CDD505-2E9C-101B-9397-08002B2CF9AE}" pid="4" name="ComplianceAssetId">
    <vt:lpwstr/>
  </property>
  <property fmtid="{D5CDD505-2E9C-101B-9397-08002B2CF9AE}" pid="5" name="TaxKeyword">
    <vt:lpwstr/>
  </property>
</Properties>
</file>