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57" r:id="rId6"/>
    <p:sldId id="269" r:id="rId7"/>
    <p:sldId id="259" r:id="rId8"/>
    <p:sldId id="266" r:id="rId9"/>
    <p:sldId id="260" r:id="rId10"/>
    <p:sldId id="267" r:id="rId11"/>
    <p:sldId id="263" r:id="rId12"/>
    <p:sldId id="261" r:id="rId13"/>
    <p:sldId id="264" r:id="rId14"/>
    <p:sldId id="262"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1C34A6-7D78-4B2F-85C5-4FF432DA2722}" v="7" dt="2020-08-18T06:20:59.8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67" d="100"/>
          <a:sy n="67" d="100"/>
        </p:scale>
        <p:origin x="6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7EBF7-F585-4E08-8CEB-0A1725794F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D487D7E-71AC-46A3-86F0-E72506C09C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B6AEB9E-289F-4B4F-BEF4-7AFAE6470B78}"/>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5" name="Footer Placeholder 4">
            <a:extLst>
              <a:ext uri="{FF2B5EF4-FFF2-40B4-BE49-F238E27FC236}">
                <a16:creationId xmlns:a16="http://schemas.microsoft.com/office/drawing/2014/main" id="{8D8D3EE1-B138-4A92-821B-45512639BA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9E5EEF-8E61-4960-9F8F-12536E3BD64D}"/>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938583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A58E7-AA20-4223-8C78-94B2A4CD71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985F1A1-9732-4773-B704-80B5034D73D8}"/>
              </a:ext>
            </a:extLst>
          </p:cNvPr>
          <p:cNvSpPr>
            <a:spLocks noGrp="1"/>
          </p:cNvSpPr>
          <p:nvPr>
            <p:ph idx="1"/>
          </p:nvPr>
        </p:nvSpPr>
        <p:spPr/>
        <p:txBody>
          <a:bodyPr/>
          <a:lstStyle>
            <a:lvl1pPr>
              <a:defRPr sz="2200"/>
            </a:lvl1pPr>
            <a:lvl2pPr>
              <a:defRPr sz="2200"/>
            </a:lvl2pPr>
            <a:lvl3pPr>
              <a:defRPr sz="2200"/>
            </a:lvl3pPr>
            <a:lvl4pPr>
              <a:defRPr sz="2200"/>
            </a:lvl4pPr>
            <a:lvl5pPr>
              <a:defRPr sz="2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4680ACDB-70A4-49BE-97DE-231696E47322}"/>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5" name="Footer Placeholder 4">
            <a:extLst>
              <a:ext uri="{FF2B5EF4-FFF2-40B4-BE49-F238E27FC236}">
                <a16:creationId xmlns:a16="http://schemas.microsoft.com/office/drawing/2014/main" id="{BA2143A4-0DB1-4514-AD40-C046AC6C53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BA3DBC-4D60-49F6-9E18-F6180A230F79}"/>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3076087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CDC2F-DA26-4E91-8F61-247E9FC7F1A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837A49-1BEA-4F81-9FF9-42E88B5FAC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333894C-80A5-4A5F-BFF4-BC8A2D62D101}"/>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5" name="Footer Placeholder 4">
            <a:extLst>
              <a:ext uri="{FF2B5EF4-FFF2-40B4-BE49-F238E27FC236}">
                <a16:creationId xmlns:a16="http://schemas.microsoft.com/office/drawing/2014/main" id="{7802C0FD-6DB3-4BCE-85A6-0331E16E3C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3990E5-A97F-4954-ACED-B3AF2CCA79B6}"/>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222833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05551-C90E-430B-BD46-1E423B582F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F8D474-F530-4B10-B0AE-3A6DB6BD99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4327B2-0EEF-4385-92DD-9CF682D995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5E863B-BDA7-4B81-A0D2-00673898BA09}"/>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6" name="Footer Placeholder 5">
            <a:extLst>
              <a:ext uri="{FF2B5EF4-FFF2-40B4-BE49-F238E27FC236}">
                <a16:creationId xmlns:a16="http://schemas.microsoft.com/office/drawing/2014/main" id="{FF755BB2-1AEA-44E2-8CF2-95BC401C4E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90F5E3-2B65-410C-BFAE-5595F087731C}"/>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2002055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14C57-CB83-450E-8072-6735EFA128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3051EB-4D84-458F-A22C-C8D4D8F9D4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8F1EFF-AFB1-4972-BD2F-4419B07F7A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90DD7D-A514-4460-8DB2-51F33C5CF1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95E53C-238F-42C6-B3E8-BB4A843E35B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E448889-64F6-4B1F-B1AC-8E0753AE4EFD}"/>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8" name="Footer Placeholder 7">
            <a:extLst>
              <a:ext uri="{FF2B5EF4-FFF2-40B4-BE49-F238E27FC236}">
                <a16:creationId xmlns:a16="http://schemas.microsoft.com/office/drawing/2014/main" id="{334279B3-0B36-4F6D-B026-6550A7907B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C41471-C67E-42C1-BADB-A345E515A6EF}"/>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3771805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7110-000A-4CED-B0AD-377A263B9F4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2F33165-EBEA-41FE-9E44-1D82005EE42F}"/>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4" name="Footer Placeholder 3">
            <a:extLst>
              <a:ext uri="{FF2B5EF4-FFF2-40B4-BE49-F238E27FC236}">
                <a16:creationId xmlns:a16="http://schemas.microsoft.com/office/drawing/2014/main" id="{DAC37111-C980-4965-BFCD-825F818C4FB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475E459-E1E8-4205-B822-FCF960594FEF}"/>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2997802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E9C482-FCC3-40D7-9571-02748BE1A614}"/>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3" name="Footer Placeholder 2">
            <a:extLst>
              <a:ext uri="{FF2B5EF4-FFF2-40B4-BE49-F238E27FC236}">
                <a16:creationId xmlns:a16="http://schemas.microsoft.com/office/drawing/2014/main" id="{81F9ACE9-4476-48C2-BA4C-8DDE06C9E86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F987FCB-70C2-49A4-9F1A-9355CDFA55D8}"/>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1834356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6E0CF-85D4-4284-BA5D-75B943498F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29620F8-B5C9-4094-A220-7DA100ABD7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C207624-304B-45AE-8C8A-D676012C57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02C4EB-5161-4E40-BC87-E1C3CD0CAB61}"/>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6" name="Footer Placeholder 5">
            <a:extLst>
              <a:ext uri="{FF2B5EF4-FFF2-40B4-BE49-F238E27FC236}">
                <a16:creationId xmlns:a16="http://schemas.microsoft.com/office/drawing/2014/main" id="{E79BAF43-DE7E-4B8D-9519-08FE525F48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94B1FD-329C-4211-8884-8072DCB2B1F9}"/>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1857585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76ACD-9AF7-40B1-BCBC-FFBDF9AA3C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56F24B9-1084-4D00-9611-3C29CCC436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8354D9-C3F1-40A5-BB5C-9CA30A3E2F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DE084D-97EA-4CB5-9231-ACC5A9BCCA5D}"/>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6" name="Footer Placeholder 5">
            <a:extLst>
              <a:ext uri="{FF2B5EF4-FFF2-40B4-BE49-F238E27FC236}">
                <a16:creationId xmlns:a16="http://schemas.microsoft.com/office/drawing/2014/main" id="{ED87E3B0-1B7F-48A6-A17B-1BD0692DBE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CC9C8B-EA3B-4DD0-93DC-D73E99F34403}"/>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1358470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06BC6-9280-4A2B-9B3D-8907E0D639D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1B4567-EC55-4F3A-B1DC-3B6681FED3A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53F88-3AB8-4C88-8D36-4A152877B0F6}"/>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5" name="Footer Placeholder 4">
            <a:extLst>
              <a:ext uri="{FF2B5EF4-FFF2-40B4-BE49-F238E27FC236}">
                <a16:creationId xmlns:a16="http://schemas.microsoft.com/office/drawing/2014/main" id="{3BA24828-64A0-4FDA-9C1B-361E3FC16D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96FBF8-59F8-41F4-AC72-0056AAEE997D}"/>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3275039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900D5D-6847-4367-B866-A639189CFD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1D7FB2-F571-4497-B118-66DFDD5B93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D1D581-0B4D-496F-87BB-0007B5B5E5E9}"/>
              </a:ext>
            </a:extLst>
          </p:cNvPr>
          <p:cNvSpPr>
            <a:spLocks noGrp="1"/>
          </p:cNvSpPr>
          <p:nvPr>
            <p:ph type="dt" sz="half" idx="10"/>
          </p:nvPr>
        </p:nvSpPr>
        <p:spPr/>
        <p:txBody>
          <a:bodyPr/>
          <a:lstStyle/>
          <a:p>
            <a:fld id="{473F3457-9E25-4F51-949C-EF4DFDAA2041}" type="datetimeFigureOut">
              <a:rPr lang="en-GB" smtClean="0"/>
              <a:t>15/12/2020</a:t>
            </a:fld>
            <a:endParaRPr lang="en-GB"/>
          </a:p>
        </p:txBody>
      </p:sp>
      <p:sp>
        <p:nvSpPr>
          <p:cNvPr id="5" name="Footer Placeholder 4">
            <a:extLst>
              <a:ext uri="{FF2B5EF4-FFF2-40B4-BE49-F238E27FC236}">
                <a16:creationId xmlns:a16="http://schemas.microsoft.com/office/drawing/2014/main" id="{8AF3DC4D-1930-4EE3-B0E9-E0FF31324A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455999-0473-4A33-9E82-20CB693C03CB}"/>
              </a:ext>
            </a:extLst>
          </p:cNvPr>
          <p:cNvSpPr>
            <a:spLocks noGrp="1"/>
          </p:cNvSpPr>
          <p:nvPr>
            <p:ph type="sldNum" sz="quarter" idx="12"/>
          </p:nvPr>
        </p:nvSpPr>
        <p:spPr/>
        <p:txBody>
          <a:bodyPr/>
          <a:lstStyle/>
          <a:p>
            <a:fld id="{3260545B-2263-44F2-855E-27D18F5EC812}" type="slidenum">
              <a:rPr lang="en-GB" smtClean="0"/>
              <a:t>‹#›</a:t>
            </a:fld>
            <a:endParaRPr lang="en-GB"/>
          </a:p>
        </p:txBody>
      </p:sp>
    </p:spTree>
    <p:extLst>
      <p:ext uri="{BB962C8B-B14F-4D97-AF65-F5344CB8AC3E}">
        <p14:creationId xmlns:p14="http://schemas.microsoft.com/office/powerpoint/2010/main" val="2892559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C0251B-E113-4BC1-BE8D-223738B96B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33EA0A-AD9D-42D4-A4D3-C92194FA73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543B81-E922-412F-A2B5-894C5BBD63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3F3457-9E25-4F51-949C-EF4DFDAA2041}" type="datetimeFigureOut">
              <a:rPr lang="en-GB" smtClean="0"/>
              <a:t>15/12/2020</a:t>
            </a:fld>
            <a:endParaRPr lang="en-GB"/>
          </a:p>
        </p:txBody>
      </p:sp>
      <p:sp>
        <p:nvSpPr>
          <p:cNvPr id="5" name="Footer Placeholder 4">
            <a:extLst>
              <a:ext uri="{FF2B5EF4-FFF2-40B4-BE49-F238E27FC236}">
                <a16:creationId xmlns:a16="http://schemas.microsoft.com/office/drawing/2014/main" id="{31DDDA4E-310E-430F-BA04-78F68CB121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0FCAB9C-F5C4-40B9-8017-066E3E4EE5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60545B-2263-44F2-855E-27D18F5EC812}" type="slidenum">
              <a:rPr lang="en-GB" smtClean="0"/>
              <a:t>‹#›</a:t>
            </a:fld>
            <a:endParaRPr lang="en-GB"/>
          </a:p>
        </p:txBody>
      </p:sp>
    </p:spTree>
    <p:extLst>
      <p:ext uri="{BB962C8B-B14F-4D97-AF65-F5344CB8AC3E}">
        <p14:creationId xmlns:p14="http://schemas.microsoft.com/office/powerpoint/2010/main" val="40601782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young girl playing with a frisbee&#10;&#10;Description automatically generated">
            <a:extLst>
              <a:ext uri="{FF2B5EF4-FFF2-40B4-BE49-F238E27FC236}">
                <a16:creationId xmlns:a16="http://schemas.microsoft.com/office/drawing/2014/main" id="{BB34E249-D1C0-4F11-AC64-303B2955FEE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flipH="1">
            <a:off x="0" y="0"/>
            <a:ext cx="12176352" cy="6852479"/>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54165CE-BD70-47F0-B44D-3B4E9A414E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15509" y="5608043"/>
            <a:ext cx="1254116" cy="1005906"/>
          </a:xfrm>
          <a:prstGeom prst="rect">
            <a:avLst/>
          </a:prstGeom>
        </p:spPr>
      </p:pic>
      <p:sp>
        <p:nvSpPr>
          <p:cNvPr id="10" name="TextBox 9">
            <a:extLst>
              <a:ext uri="{FF2B5EF4-FFF2-40B4-BE49-F238E27FC236}">
                <a16:creationId xmlns:a16="http://schemas.microsoft.com/office/drawing/2014/main" id="{CF8BA59B-1B3A-4AE2-AB41-D895B5054A39}"/>
              </a:ext>
            </a:extLst>
          </p:cNvPr>
          <p:cNvSpPr txBox="1"/>
          <p:nvPr/>
        </p:nvSpPr>
        <p:spPr>
          <a:xfrm>
            <a:off x="9574224" y="1975566"/>
            <a:ext cx="2328726" cy="1969770"/>
          </a:xfrm>
          <a:prstGeom prst="rect">
            <a:avLst/>
          </a:prstGeom>
          <a:noFill/>
        </p:spPr>
        <p:txBody>
          <a:bodyPr wrap="square" rtlCol="0">
            <a:spAutoFit/>
          </a:bodyPr>
          <a:lstStyle/>
          <a:p>
            <a:pPr algn="ctr">
              <a:spcAft>
                <a:spcPts val="1200"/>
              </a:spcAft>
            </a:pPr>
            <a:r>
              <a:rPr lang="en-US" sz="2800" b="1" dirty="0">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Staying Healthy</a:t>
            </a:r>
          </a:p>
          <a:p>
            <a:pPr algn="ctr"/>
            <a:r>
              <a:rPr lang="en-US" sz="2800" b="1" dirty="0" err="1">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Giữ</a:t>
            </a:r>
            <a:r>
              <a:rPr lang="en-US" sz="2800" b="1" dirty="0">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 </a:t>
            </a:r>
            <a:r>
              <a:rPr lang="en-US" sz="2800" b="1" dirty="0" err="1">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gìn</a:t>
            </a:r>
            <a:r>
              <a:rPr lang="en-US" sz="2800" b="1" dirty="0">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 </a:t>
            </a:r>
            <a:r>
              <a:rPr lang="en-US" sz="2800" b="1" dirty="0" err="1">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sức</a:t>
            </a:r>
            <a:r>
              <a:rPr lang="en-US" sz="2800" b="1" dirty="0">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 </a:t>
            </a:r>
            <a:r>
              <a:rPr lang="en-US" sz="2800" b="1" dirty="0" err="1">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rPr>
              <a:t>khỏe</a:t>
            </a:r>
            <a:endParaRPr lang="en-US" sz="2800" b="1" dirty="0">
              <a:solidFill>
                <a:schemeClr val="bg1"/>
              </a:solidFill>
              <a:effectLst>
                <a:outerShdw blurRad="50800" dist="38100" dir="2700000" algn="tl" rotWithShape="0">
                  <a:prstClr val="black">
                    <a:alpha val="40000"/>
                  </a:prstClr>
                </a:outerShdw>
              </a:effectLst>
              <a:latin typeface="Verdana" panose="020B0604030504040204" pitchFamily="34" charset="0"/>
              <a:ea typeface="Verdana" panose="020B0604030504040204" pitchFamily="34" charset="0"/>
            </a:endParaRPr>
          </a:p>
        </p:txBody>
      </p:sp>
      <p:sp>
        <p:nvSpPr>
          <p:cNvPr id="2" name="TextBox 1">
            <a:extLst>
              <a:ext uri="{FF2B5EF4-FFF2-40B4-BE49-F238E27FC236}">
                <a16:creationId xmlns:a16="http://schemas.microsoft.com/office/drawing/2014/main" id="{F1ABFC21-4947-4EB2-9C90-3678371FA2C6}"/>
              </a:ext>
            </a:extLst>
          </p:cNvPr>
          <p:cNvSpPr txBox="1"/>
          <p:nvPr/>
        </p:nvSpPr>
        <p:spPr>
          <a:xfrm>
            <a:off x="135015" y="6076654"/>
            <a:ext cx="3911205" cy="64633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dirty="0">
                <a:latin typeface="Verdana" panose="020B0604030504040204" pitchFamily="34" charset="0"/>
                <a:ea typeface="Verdana" panose="020B0604030504040204" pitchFamily="34" charset="0"/>
                <a:cs typeface="+mn-lt"/>
              </a:rPr>
              <a:t>Developed by KU Children’s Services </a:t>
            </a:r>
            <a:endParaRPr lang="en-US" sz="1200" dirty="0">
              <a:latin typeface="Verdana" panose="020B0604030504040204" pitchFamily="34" charset="0"/>
              <a:ea typeface="Verdana" panose="020B0604030504040204" pitchFamily="34" charset="0"/>
            </a:endParaRPr>
          </a:p>
          <a:p>
            <a:r>
              <a:rPr lang="en-GB" sz="1200" dirty="0">
                <a:latin typeface="Verdana" panose="020B0604030504040204" pitchFamily="34" charset="0"/>
                <a:ea typeface="Verdana" panose="020B0604030504040204" pitchFamily="34" charset="0"/>
                <a:cs typeface="+mn-lt"/>
              </a:rPr>
              <a:t>Sector Capacity Building Program with </a:t>
            </a:r>
            <a:br>
              <a:rPr lang="en-GB" sz="1200" dirty="0">
                <a:latin typeface="Verdana" panose="020B0604030504040204" pitchFamily="34" charset="0"/>
                <a:ea typeface="Verdana" panose="020B0604030504040204" pitchFamily="34" charset="0"/>
                <a:cs typeface="+mn-lt"/>
              </a:rPr>
            </a:br>
            <a:r>
              <a:rPr lang="en-GB" sz="1200" dirty="0">
                <a:latin typeface="Verdana" panose="020B0604030504040204" pitchFamily="34" charset="0"/>
                <a:ea typeface="Verdana" panose="020B0604030504040204" pitchFamily="34" charset="0"/>
                <a:cs typeface="+mn-lt"/>
              </a:rPr>
              <a:t>funding from the NSW Department of Education</a:t>
            </a:r>
            <a:endParaRPr lang="en-GB" sz="1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888294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icture containing person, indoor, young, boy&#10;&#10;Description automatically generated">
            <a:extLst>
              <a:ext uri="{FF2B5EF4-FFF2-40B4-BE49-F238E27FC236}">
                <a16:creationId xmlns:a16="http://schemas.microsoft.com/office/drawing/2014/main" id="{E060FBC0-B8E9-474D-A631-8892388D73F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3" b="-2"/>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A128015B-0489-487F-AD63-58BF3C205D31}"/>
              </a:ext>
            </a:extLst>
          </p:cNvPr>
          <p:cNvSpPr>
            <a:spLocks noGrp="1"/>
          </p:cNvSpPr>
          <p:nvPr>
            <p:ph idx="1"/>
          </p:nvPr>
        </p:nvSpPr>
        <p:spPr>
          <a:xfrm>
            <a:off x="8179103" y="-1"/>
            <a:ext cx="3374722" cy="6857999"/>
          </a:xfrm>
        </p:spPr>
        <p:txBody>
          <a:bodyPr anchor="ctr">
            <a:normAutofit/>
          </a:bodyPr>
          <a:lstStyle/>
          <a:p>
            <a:pPr marL="0" indent="0">
              <a:buNone/>
            </a:pPr>
            <a:r>
              <a:rPr lang="en-GB" dirty="0">
                <a:latin typeface="Verdana" panose="020B0604030504040204" pitchFamily="34" charset="0"/>
                <a:ea typeface="Verdana" panose="020B0604030504040204" pitchFamily="34" charset="0"/>
              </a:rPr>
              <a:t>Sometimes people get sick.</a:t>
            </a:r>
          </a:p>
          <a:p>
            <a:pPr marL="0" indent="0">
              <a:buNone/>
            </a:pPr>
            <a:endParaRPr lang="en-GB"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Đôi khi người ta bị bệnh.</a:t>
            </a:r>
            <a:endParaRPr lang="en-GB"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228057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person, phone, talking, cellphone&#10;&#10;Description automatically generated">
            <a:extLst>
              <a:ext uri="{FF2B5EF4-FFF2-40B4-BE49-F238E27FC236}">
                <a16:creationId xmlns:a16="http://schemas.microsoft.com/office/drawing/2014/main" id="{C9037AF5-43AF-4C5B-8EE1-C33E448B01C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4AC636BF-85A2-4D9D-AC36-2F67857F7039}"/>
              </a:ext>
            </a:extLst>
          </p:cNvPr>
          <p:cNvSpPr>
            <a:spLocks noGrp="1"/>
          </p:cNvSpPr>
          <p:nvPr>
            <p:ph idx="1"/>
          </p:nvPr>
        </p:nvSpPr>
        <p:spPr>
          <a:xfrm>
            <a:off x="8226728" y="0"/>
            <a:ext cx="3269947"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Germs can make us sick. Germs are tiny little things that you can’t see.</a:t>
            </a:r>
          </a:p>
          <a:p>
            <a:pPr marL="0" indent="0">
              <a:buNone/>
            </a:pPr>
            <a:endParaRPr lang="en-US" dirty="0">
              <a:latin typeface="Verdana" panose="020B0604030504040204" pitchFamily="34" charset="0"/>
              <a:ea typeface="Verdana" panose="020B0604030504040204" pitchFamily="34" charset="0"/>
            </a:endParaRPr>
          </a:p>
          <a:p>
            <a:pPr marL="0" indent="0">
              <a:buNone/>
            </a:pPr>
            <a:r>
              <a:rPr lang="en-US" dirty="0">
                <a:latin typeface="Verdana" panose="020B0604030504040204" pitchFamily="34" charset="0"/>
                <a:ea typeface="Verdana" panose="020B0604030504040204" pitchFamily="34" charset="0"/>
              </a:rPr>
              <a:t>Vi </a:t>
            </a:r>
            <a:r>
              <a:rPr lang="en-US" dirty="0" err="1">
                <a:latin typeface="Verdana" panose="020B0604030504040204" pitchFamily="34" charset="0"/>
                <a:ea typeface="Verdana" panose="020B0604030504040204" pitchFamily="34" charset="0"/>
              </a:rPr>
              <a:t>trùng</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có</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thể</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làm</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cho</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chúng</a:t>
            </a:r>
            <a:r>
              <a:rPr lang="en-US" dirty="0">
                <a:latin typeface="Verdana" panose="020B0604030504040204" pitchFamily="34" charset="0"/>
                <a:ea typeface="Verdana" panose="020B0604030504040204" pitchFamily="34" charset="0"/>
              </a:rPr>
              <a:t> ta </a:t>
            </a:r>
            <a:r>
              <a:rPr lang="en-US" dirty="0" err="1">
                <a:latin typeface="Verdana" panose="020B0604030504040204" pitchFamily="34" charset="0"/>
                <a:ea typeface="Verdana" panose="020B0604030504040204" pitchFamily="34" charset="0"/>
              </a:rPr>
              <a:t>bị</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bệnh</a:t>
            </a:r>
            <a:r>
              <a:rPr lang="en-US" dirty="0">
                <a:latin typeface="Verdana" panose="020B0604030504040204" pitchFamily="34" charset="0"/>
                <a:ea typeface="Verdana" panose="020B0604030504040204" pitchFamily="34" charset="0"/>
              </a:rPr>
              <a:t>. Vi </a:t>
            </a:r>
            <a:r>
              <a:rPr lang="en-US" dirty="0" err="1">
                <a:latin typeface="Verdana" panose="020B0604030504040204" pitchFamily="34" charset="0"/>
                <a:ea typeface="Verdana" panose="020B0604030504040204" pitchFamily="34" charset="0"/>
              </a:rPr>
              <a:t>trùng</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là</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những</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thứ</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nhỏ</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bé</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mà</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anh</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em</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không</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thể</a:t>
            </a:r>
            <a:r>
              <a:rPr lang="en-US" dirty="0">
                <a:latin typeface="Verdana" panose="020B0604030504040204" pitchFamily="34" charset="0"/>
                <a:ea typeface="Verdana" panose="020B0604030504040204" pitchFamily="34" charset="0"/>
              </a:rPr>
              <a:t> </a:t>
            </a:r>
            <a:r>
              <a:rPr lang="en-US" dirty="0" err="1">
                <a:latin typeface="Verdana" panose="020B0604030504040204" pitchFamily="34" charset="0"/>
                <a:ea typeface="Verdana" panose="020B0604030504040204" pitchFamily="34" charset="0"/>
              </a:rPr>
              <a:t>thấy</a:t>
            </a:r>
            <a:r>
              <a:rPr lang="en-US" dirty="0">
                <a:latin typeface="Verdana" panose="020B0604030504040204" pitchFamily="34" charset="0"/>
                <a:ea typeface="Verdana" panose="020B0604030504040204" pitchFamily="34" charset="0"/>
              </a:rPr>
              <a:t>.</a:t>
            </a:r>
          </a:p>
        </p:txBody>
      </p:sp>
    </p:spTree>
    <p:extLst>
      <p:ext uri="{BB962C8B-B14F-4D97-AF65-F5344CB8AC3E}">
        <p14:creationId xmlns:p14="http://schemas.microsoft.com/office/powerpoint/2010/main" val="1620244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person, indoor, sitting, table&#10;&#10;Description automatically generated">
            <a:extLst>
              <a:ext uri="{FF2B5EF4-FFF2-40B4-BE49-F238E27FC236}">
                <a16:creationId xmlns:a16="http://schemas.microsoft.com/office/drawing/2014/main" id="{C33D7F48-534A-4707-92CD-83AC0C91BDE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E29784AD-C4C9-4F05-9FFE-AC849E124D1E}"/>
              </a:ext>
            </a:extLst>
          </p:cNvPr>
          <p:cNvSpPr>
            <a:spLocks noGrp="1"/>
          </p:cNvSpPr>
          <p:nvPr>
            <p:ph idx="1"/>
          </p:nvPr>
        </p:nvSpPr>
        <p:spPr>
          <a:xfrm>
            <a:off x="8036228" y="0"/>
            <a:ext cx="3667036"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Germs can spread from one person to another. They also live on all things.</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Vi trùng có thể lây lan từ người này sang người khác. Họ cũng sống trên tất cả mọi thứ.</a:t>
            </a:r>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639277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person, indoor, holding, little&#10;&#10;Description automatically generated">
            <a:extLst>
              <a:ext uri="{FF2B5EF4-FFF2-40B4-BE49-F238E27FC236}">
                <a16:creationId xmlns:a16="http://schemas.microsoft.com/office/drawing/2014/main" id="{D0C2AB6C-4F6F-40C9-9F78-98DA6A6CC42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2A49851F-1A9D-4E60-AA57-2FC1C225B38A}"/>
              </a:ext>
            </a:extLst>
          </p:cNvPr>
          <p:cNvSpPr>
            <a:spLocks noGrp="1"/>
          </p:cNvSpPr>
          <p:nvPr>
            <p:ph idx="1"/>
          </p:nvPr>
        </p:nvSpPr>
        <p:spPr>
          <a:xfrm>
            <a:off x="8141003" y="0"/>
            <a:ext cx="3431872"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I can spread my germs less if I cough and sneeze into my elbow or into a tissue and throw it in the bin.</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Tôi có thể lây lan vi trùng của tôi ít hơn nếu tôi ho và hắt hơi vào khuỷu tay của tôi hoặc vào một mô và ném nó vào thùng rác.</a:t>
            </a:r>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0587544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profile of toddlers">
            <a:extLst>
              <a:ext uri="{FF2B5EF4-FFF2-40B4-BE49-F238E27FC236}">
                <a16:creationId xmlns:a16="http://schemas.microsoft.com/office/drawing/2014/main" id="{1714DC3E-7D23-4149-8E4C-9342BD9FF2EB}"/>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
          <a:stretch/>
        </p:blipFill>
        <p:spPr bwMode="auto">
          <a:xfrm>
            <a:off x="644652" y="722376"/>
            <a:ext cx="6263640" cy="5413248"/>
          </a:xfrm>
          <a:prstGeom prst="rect">
            <a:avLst/>
          </a:prstGeom>
          <a:noFill/>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F99300A-1726-4DDA-8F70-CA6C9E8E766A}"/>
              </a:ext>
            </a:extLst>
          </p:cNvPr>
          <p:cNvSpPr>
            <a:spLocks noGrp="1"/>
          </p:cNvSpPr>
          <p:nvPr>
            <p:ph idx="1"/>
          </p:nvPr>
        </p:nvSpPr>
        <p:spPr>
          <a:xfrm>
            <a:off x="8017178" y="0"/>
            <a:ext cx="3736672"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I need to keep my hands away from my face to keep the germs out of my body.</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Tôi cần phải giữ cho bàn tay của tôi ra khỏi khuôn mặt của tôi để giữ cho các vi trùng ra khỏi cơ thể của tôi.</a:t>
            </a:r>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168623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person, indoor, little, young&#10;&#10;Description automatically generated">
            <a:extLst>
              <a:ext uri="{FF2B5EF4-FFF2-40B4-BE49-F238E27FC236}">
                <a16:creationId xmlns:a16="http://schemas.microsoft.com/office/drawing/2014/main" id="{3F86E453-EE02-41E9-9A9B-8461B866601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3" b="-2"/>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AF99300A-1726-4DDA-8F70-CA6C9E8E766A}"/>
              </a:ext>
            </a:extLst>
          </p:cNvPr>
          <p:cNvSpPr>
            <a:spLocks noGrp="1"/>
          </p:cNvSpPr>
          <p:nvPr>
            <p:ph idx="1"/>
          </p:nvPr>
        </p:nvSpPr>
        <p:spPr>
          <a:xfrm>
            <a:off x="8245777" y="0"/>
            <a:ext cx="3203273"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I can keep the germs away if I wash my hands a lot. </a:t>
            </a:r>
          </a:p>
          <a:p>
            <a:pPr marL="0" indent="0">
              <a:buNone/>
            </a:pPr>
            <a:endParaRPr lang="en-US" dirty="0">
              <a:latin typeface="Verdana" panose="020B0604030504040204" pitchFamily="34" charset="0"/>
              <a:ea typeface="Verdana" panose="020B0604030504040204" pitchFamily="34" charset="0"/>
            </a:endParaRPr>
          </a:p>
          <a:p>
            <a:pPr marL="0" indent="0">
              <a:buNone/>
            </a:pPr>
            <a:r>
              <a:rPr lang="en-GB" dirty="0" err="1">
                <a:latin typeface="Verdana" panose="020B0604030504040204" pitchFamily="34" charset="0"/>
                <a:ea typeface="Verdana" panose="020B0604030504040204" pitchFamily="34" charset="0"/>
              </a:rPr>
              <a:t>Tôi</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có</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thể</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giữ</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cho</a:t>
            </a:r>
            <a:r>
              <a:rPr lang="en-GB" dirty="0">
                <a:latin typeface="Verdana" panose="020B0604030504040204" pitchFamily="34" charset="0"/>
                <a:ea typeface="Verdana" panose="020B0604030504040204" pitchFamily="34" charset="0"/>
              </a:rPr>
              <a:t> vi </a:t>
            </a:r>
            <a:r>
              <a:rPr lang="en-GB" dirty="0" err="1">
                <a:latin typeface="Verdana" panose="020B0604030504040204" pitchFamily="34" charset="0"/>
                <a:ea typeface="Verdana" panose="020B0604030504040204" pitchFamily="34" charset="0"/>
              </a:rPr>
              <a:t>trùng</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đi</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nếu</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tôi</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rửa</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tay</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rất</a:t>
            </a:r>
            <a:r>
              <a:rPr lang="en-GB" dirty="0">
                <a:latin typeface="Verdana" panose="020B0604030504040204" pitchFamily="34" charset="0"/>
                <a:ea typeface="Verdana" panose="020B0604030504040204" pitchFamily="34" charset="0"/>
              </a:rPr>
              <a:t> </a:t>
            </a:r>
            <a:r>
              <a:rPr lang="en-GB" dirty="0" err="1">
                <a:latin typeface="Verdana" panose="020B0604030504040204" pitchFamily="34" charset="0"/>
                <a:ea typeface="Verdana" panose="020B0604030504040204" pitchFamily="34" charset="0"/>
              </a:rPr>
              <a:t>nhiều</a:t>
            </a:r>
            <a:r>
              <a:rPr lang="en-GB" dirty="0">
                <a:latin typeface="Verdana" panose="020B0604030504040204" pitchFamily="34" charset="0"/>
                <a:ea typeface="Verdana" panose="020B0604030504040204" pitchFamily="34" charset="0"/>
              </a:rPr>
              <a:t>.</a:t>
            </a:r>
          </a:p>
        </p:txBody>
      </p:sp>
      <p:sp>
        <p:nvSpPr>
          <p:cNvPr id="2" name="Rectangle 1">
            <a:extLst>
              <a:ext uri="{FF2B5EF4-FFF2-40B4-BE49-F238E27FC236}">
                <a16:creationId xmlns:a16="http://schemas.microsoft.com/office/drawing/2014/main" id="{D0C45477-3C7B-4771-A220-D2A298E878F2}"/>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37080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person, indoor, boy, young&#10;&#10;Description automatically generated">
            <a:extLst>
              <a:ext uri="{FF2B5EF4-FFF2-40B4-BE49-F238E27FC236}">
                <a16:creationId xmlns:a16="http://schemas.microsoft.com/office/drawing/2014/main" id="{877AE0C8-E367-49AE-8666-F1E4E1AB6E5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1A98C88F-A2B4-4C01-8357-B9C0E8B3F399}"/>
              </a:ext>
            </a:extLst>
          </p:cNvPr>
          <p:cNvSpPr>
            <a:spLocks noGrp="1"/>
          </p:cNvSpPr>
          <p:nvPr>
            <p:ph idx="1"/>
          </p:nvPr>
        </p:nvSpPr>
        <p:spPr>
          <a:xfrm>
            <a:off x="8194079" y="-1"/>
            <a:ext cx="3378795" cy="6857999"/>
          </a:xfrm>
        </p:spPr>
        <p:txBody>
          <a:bodyPr anchor="ctr">
            <a:noAutofit/>
          </a:bodyPr>
          <a:lstStyle/>
          <a:p>
            <a:pPr marL="0" indent="0">
              <a:buNone/>
            </a:pPr>
            <a:r>
              <a:rPr lang="en-US" dirty="0">
                <a:latin typeface="Verdana" panose="020B0604030504040204" pitchFamily="34" charset="0"/>
                <a:ea typeface="Verdana" panose="020B0604030504040204" pitchFamily="34" charset="0"/>
              </a:rPr>
              <a:t>I should wash my hands many times each day. </a:t>
            </a:r>
          </a:p>
          <a:p>
            <a:pPr marL="0" indent="0">
              <a:buNone/>
            </a:pPr>
            <a:r>
              <a:rPr lang="en-US" dirty="0">
                <a:latin typeface="Verdana" panose="020B0604030504040204" pitchFamily="34" charset="0"/>
                <a:ea typeface="Verdana" panose="020B0604030504040204" pitchFamily="34" charset="0"/>
              </a:rPr>
              <a:t>When I arrive at preschool, after I play, before and after I eat, if I sneeze or wipe my nose, and when I go to the toilet.</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Tôi nên rửa tay nhiều lần mỗi ngày.  Khi tôi đến trường mẫu giáo, sau khi tôi chơi, trước và sau khi tôi ăn, nếu tôi hắt hơi hoặc lau mũi, và khi tôi đi vệ sinh.</a:t>
            </a:r>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180347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9">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icture containing indoor, sink, table, plate&#10;&#10;Description automatically generated">
            <a:extLst>
              <a:ext uri="{FF2B5EF4-FFF2-40B4-BE49-F238E27FC236}">
                <a16:creationId xmlns:a16="http://schemas.microsoft.com/office/drawing/2014/main" id="{B9A9E516-86AB-442E-B4C9-9B265800919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B9057C52-3E89-4AEC-91C6-24C978AB9974}"/>
              </a:ext>
            </a:extLst>
          </p:cNvPr>
          <p:cNvSpPr>
            <a:spLocks noGrp="1"/>
          </p:cNvSpPr>
          <p:nvPr>
            <p:ph idx="1"/>
          </p:nvPr>
        </p:nvSpPr>
        <p:spPr>
          <a:xfrm>
            <a:off x="8160053" y="0"/>
            <a:ext cx="3393772"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I always use soap and water when I wash my hands.</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Tôi luôn luôn sử dụng xà phòng và nước khi tôi rửa tay.</a:t>
            </a:r>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884334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361B348-E59C-4FBC-A4ED-C006379E9729}"/>
              </a:ext>
            </a:extLst>
          </p:cNvPr>
          <p:cNvSpPr>
            <a:spLocks noGrp="1"/>
          </p:cNvSpPr>
          <p:nvPr>
            <p:ph idx="1"/>
          </p:nvPr>
        </p:nvSpPr>
        <p:spPr>
          <a:xfrm>
            <a:off x="8297636" y="0"/>
            <a:ext cx="3204552"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I can count to 20 or sing ‘Happy Birthday’ when I am washing my hands. </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Tôi có thể đếm đến 20 hoặc </a:t>
            </a:r>
            <a:r>
              <a:rPr lang="en-AU" dirty="0">
                <a:latin typeface="Verdana" panose="020B0604030504040204" pitchFamily="34" charset="0"/>
                <a:ea typeface="Verdana" panose="020B0604030504040204" pitchFamily="34" charset="0"/>
              </a:rPr>
              <a:t>h</a:t>
            </a:r>
            <a:r>
              <a:rPr lang="vi-VN" dirty="0">
                <a:latin typeface="Verdana" panose="020B0604030504040204" pitchFamily="34" charset="0"/>
                <a:ea typeface="Verdana" panose="020B0604030504040204" pitchFamily="34" charset="0"/>
              </a:rPr>
              <a:t>át</a:t>
            </a:r>
            <a:r>
              <a:rPr lang="en-AU" dirty="0">
                <a:latin typeface="Verdana" panose="020B0604030504040204" pitchFamily="34" charset="0"/>
                <a:ea typeface="Verdana" panose="020B0604030504040204" pitchFamily="34" charset="0"/>
              </a:rPr>
              <a:t> </a:t>
            </a:r>
            <a:r>
              <a:rPr lang="vi-VN" dirty="0">
                <a:latin typeface="Verdana" panose="020B0604030504040204" pitchFamily="34" charset="0"/>
                <a:ea typeface="Verdana" panose="020B0604030504040204" pitchFamily="34" charset="0"/>
              </a:rPr>
              <a:t>'Happy Birthday' khi tôi rửa tay.</a:t>
            </a:r>
            <a:endParaRPr lang="en-US" dirty="0">
              <a:latin typeface="Verdana" panose="020B0604030504040204" pitchFamily="34" charset="0"/>
              <a:ea typeface="Verdana" panose="020B0604030504040204" pitchFamily="34" charset="0"/>
            </a:endParaRPr>
          </a:p>
        </p:txBody>
      </p:sp>
      <p:sp>
        <p:nvSpPr>
          <p:cNvPr id="4" name="Speech Bubble: Rectangle with Corners Rounded 3">
            <a:extLst>
              <a:ext uri="{FF2B5EF4-FFF2-40B4-BE49-F238E27FC236}">
                <a16:creationId xmlns:a16="http://schemas.microsoft.com/office/drawing/2014/main" id="{D1D73757-16A3-4EC3-AFD5-02EDC31389F6}"/>
              </a:ext>
            </a:extLst>
          </p:cNvPr>
          <p:cNvSpPr/>
          <p:nvPr/>
        </p:nvSpPr>
        <p:spPr>
          <a:xfrm>
            <a:off x="3773607" y="870795"/>
            <a:ext cx="2831909" cy="2331492"/>
          </a:xfrm>
          <a:prstGeom prst="wedgeRoundRect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Verdana"/>
                <a:ea typeface="Verdana"/>
                <a:cs typeface="Verdana"/>
              </a:rPr>
              <a:t>"1, 2, 3, 4, 5, 6, 7, 8, 9, 10, 11, 12, 13, 14, 15, 16, 17, 18, 19, 20."</a:t>
            </a:r>
          </a:p>
        </p:txBody>
      </p:sp>
      <p:sp>
        <p:nvSpPr>
          <p:cNvPr id="9" name="Speech Bubble: Rectangle with Corners Rounded 8">
            <a:extLst>
              <a:ext uri="{FF2B5EF4-FFF2-40B4-BE49-F238E27FC236}">
                <a16:creationId xmlns:a16="http://schemas.microsoft.com/office/drawing/2014/main" id="{0551614B-1945-4D9E-972F-218BF49C51DF}"/>
              </a:ext>
            </a:extLst>
          </p:cNvPr>
          <p:cNvSpPr/>
          <p:nvPr/>
        </p:nvSpPr>
        <p:spPr>
          <a:xfrm>
            <a:off x="941695" y="3429749"/>
            <a:ext cx="2831909" cy="2331492"/>
          </a:xfrm>
          <a:prstGeom prst="wedgeRoundRectCallout">
            <a:avLst/>
          </a:prstGeom>
          <a:no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solidFill>
                  <a:schemeClr val="tx1"/>
                </a:solidFill>
                <a:latin typeface="Verdana"/>
                <a:ea typeface="Verdana"/>
                <a:cs typeface="Verdana"/>
              </a:rPr>
              <a:t>"Happy birthday to you... "</a:t>
            </a:r>
          </a:p>
        </p:txBody>
      </p:sp>
    </p:spTree>
    <p:extLst>
      <p:ext uri="{BB962C8B-B14F-4D97-AF65-F5344CB8AC3E}">
        <p14:creationId xmlns:p14="http://schemas.microsoft.com/office/powerpoint/2010/main" val="3791566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baby shark, boy, child">
            <a:extLst>
              <a:ext uri="{FF2B5EF4-FFF2-40B4-BE49-F238E27FC236}">
                <a16:creationId xmlns:a16="http://schemas.microsoft.com/office/drawing/2014/main" id="{15BBF2E9-6CB8-4A2D-B90B-0B4F410AAF79}"/>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2"/>
          <a:stretch/>
        </p:blipFill>
        <p:spPr bwMode="auto">
          <a:xfrm>
            <a:off x="644652" y="722376"/>
            <a:ext cx="6263640" cy="5413248"/>
          </a:xfrm>
          <a:prstGeom prst="rect">
            <a:avLst/>
          </a:prstGeom>
          <a:noFill/>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3AC3037-B38A-4240-8138-C13962A998C4}"/>
              </a:ext>
            </a:extLst>
          </p:cNvPr>
          <p:cNvSpPr>
            <a:spLocks noGrp="1"/>
          </p:cNvSpPr>
          <p:nvPr>
            <p:ph idx="1"/>
          </p:nvPr>
        </p:nvSpPr>
        <p:spPr>
          <a:xfrm>
            <a:off x="8203606" y="0"/>
            <a:ext cx="3235920" cy="6858000"/>
          </a:xfrm>
        </p:spPr>
        <p:txBody>
          <a:bodyPr anchor="ctr">
            <a:normAutofit/>
          </a:bodyPr>
          <a:lstStyle/>
          <a:p>
            <a:pPr marL="0" indent="0">
              <a:buNone/>
            </a:pPr>
            <a:r>
              <a:rPr lang="en-US" dirty="0">
                <a:latin typeface="Verdana" panose="020B0604030504040204" pitchFamily="34" charset="0"/>
                <a:ea typeface="Verdana" panose="020B0604030504040204" pitchFamily="34" charset="0"/>
              </a:rPr>
              <a:t>This will make sure my hands are clean and this helps me stay healthy.</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Điều này sẽ đảm bảo bàn tay của tôi được sạch sẽ và điều này giúp tôi giữ sức khỏe.</a:t>
            </a:r>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958925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0">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erson holding a baby&#10;&#10;Description automatically generated">
            <a:extLst>
              <a:ext uri="{FF2B5EF4-FFF2-40B4-BE49-F238E27FC236}">
                <a16:creationId xmlns:a16="http://schemas.microsoft.com/office/drawing/2014/main" id="{BDB8FBE9-1A69-4B6D-B71D-2F41FCE8B36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E740AC43-F3C9-4BE0-8C7B-3343079D9C8A}"/>
              </a:ext>
            </a:extLst>
          </p:cNvPr>
          <p:cNvSpPr>
            <a:spLocks noGrp="1"/>
          </p:cNvSpPr>
          <p:nvPr>
            <p:ph idx="1"/>
          </p:nvPr>
        </p:nvSpPr>
        <p:spPr>
          <a:xfrm>
            <a:off x="8169577" y="0"/>
            <a:ext cx="3422348" cy="6858000"/>
          </a:xfrm>
        </p:spPr>
        <p:txBody>
          <a:bodyPr anchor="ctr">
            <a:normAutofit/>
          </a:bodyPr>
          <a:lstStyle/>
          <a:p>
            <a:pPr marL="0" indent="0">
              <a:buNone/>
            </a:pPr>
            <a:r>
              <a:rPr lang="en-GB" dirty="0">
                <a:latin typeface="Verdana" panose="020B0604030504040204" pitchFamily="34" charset="0"/>
                <a:ea typeface="Verdana" panose="020B0604030504040204" pitchFamily="34" charset="0"/>
              </a:rPr>
              <a:t>If I feel sick, I can tell a grown up. A grown up will help me. </a:t>
            </a:r>
          </a:p>
          <a:p>
            <a:pPr marL="0" indent="0">
              <a:buNone/>
            </a:pPr>
            <a:endParaRPr lang="en-US" dirty="0">
              <a:latin typeface="Verdana" panose="020B0604030504040204" pitchFamily="34" charset="0"/>
              <a:ea typeface="Verdana" panose="020B0604030504040204" pitchFamily="34" charset="0"/>
            </a:endParaRPr>
          </a:p>
          <a:p>
            <a:pPr marL="0" indent="0">
              <a:buNone/>
            </a:pPr>
            <a:r>
              <a:rPr lang="vi-VN" dirty="0">
                <a:latin typeface="Verdana" panose="020B0604030504040204" pitchFamily="34" charset="0"/>
                <a:ea typeface="Verdana" panose="020B0604030504040204" pitchFamily="34" charset="0"/>
              </a:rPr>
              <a:t>Nếu tôi cảm thấy bị bệnh, tôi có thể nói với một người lớn. Một người lớn sẽ giúp tôi.</a:t>
            </a:r>
            <a:endParaRPr lang="en-GB"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567308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9B39D47F083248967AA5D5D8FE5D9E" ma:contentTypeVersion="13" ma:contentTypeDescription="Create a new document." ma:contentTypeScope="" ma:versionID="f41366fe7cafd93e81ba9f832072ccbe">
  <xsd:schema xmlns:xsd="http://www.w3.org/2001/XMLSchema" xmlns:xs="http://www.w3.org/2001/XMLSchema" xmlns:p="http://schemas.microsoft.com/office/2006/metadata/properties" xmlns:ns3="5952f72d-8bdc-445c-a97f-f94af735dbb7" xmlns:ns4="bd65d156-5e67-4d4d-b0e7-c617e3ab3f37" targetNamespace="http://schemas.microsoft.com/office/2006/metadata/properties" ma:root="true" ma:fieldsID="9147257d81f0b894a4e350e955ed0b06" ns3:_="" ns4:_="">
    <xsd:import namespace="5952f72d-8bdc-445c-a97f-f94af735dbb7"/>
    <xsd:import namespace="bd65d156-5e67-4d4d-b0e7-c617e3ab3f3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52f72d-8bdc-445c-a97f-f94af735db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d65d156-5e67-4d4d-b0e7-c617e3ab3f3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bd65d156-5e67-4d4d-b0e7-c617e3ab3f37">
      <UserInfo>
        <DisplayName>Nicole Hyde-Giezekamp</DisplayName>
        <AccountId>28</AccountId>
        <AccountType/>
      </UserInfo>
      <UserInfo>
        <DisplayName>Marketing</DisplayName>
        <AccountId>81</AccountId>
        <AccountType/>
      </UserInfo>
      <UserInfo>
        <DisplayName>Anne Fang</DisplayName>
        <AccountId>82</AccountId>
        <AccountType/>
      </UserInfo>
      <UserInfo>
        <DisplayName>Cassandra Mezups</DisplayName>
        <AccountId>61</AccountId>
        <AccountType/>
      </UserInfo>
      <UserInfo>
        <DisplayName>Melinda Hutchings</DisplayName>
        <AccountId>83</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FEFFC9-BE48-4956-B4C3-E66BD2AD64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52f72d-8bdc-445c-a97f-f94af735dbb7"/>
    <ds:schemaRef ds:uri="bd65d156-5e67-4d4d-b0e7-c617e3ab3f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591831-D554-41D5-A35C-42BE6D8BDB85}">
  <ds:schemaRefs>
    <ds:schemaRef ds:uri="bd65d156-5e67-4d4d-b0e7-c617e3ab3f37"/>
    <ds:schemaRef ds:uri="http://purl.org/dc/elements/1.1/"/>
    <ds:schemaRef ds:uri="http://schemas.microsoft.com/office/2006/metadata/properties"/>
    <ds:schemaRef ds:uri="http://purl.org/dc/terms/"/>
    <ds:schemaRef ds:uri="5952f72d-8bdc-445c-a97f-f94af735dbb7"/>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2185E65F-AA29-41D4-A6D9-01D4C5EC4C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118</TotalTime>
  <Words>521</Words>
  <Application>Microsoft Office PowerPoint</Application>
  <PresentationFormat>Widescreen</PresentationFormat>
  <Paragraphs>40</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COVID-19-Social-Story-Staying-Healthy</dc:title>
  <dc:creator>Adrian Doig</dc:creator>
  <cp:keywords>COVID-19; COVID</cp:keywords>
  <cp:lastModifiedBy>Nicole Hyde-Giezekamp</cp:lastModifiedBy>
  <cp:revision>17</cp:revision>
  <dcterms:created xsi:type="dcterms:W3CDTF">2020-08-18T06:15:39Z</dcterms:created>
  <dcterms:modified xsi:type="dcterms:W3CDTF">2020-12-15T02:21:32Z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0x0101006B9B39D47F083248967AA5D5D8FE5D9E</vt:lpwstr>
  </property>
  <property fmtid="{D5CDD505-2E9C-101B-9397-08002B2CF9AE}" pid="3" name="TaxKeyword">
    <vt:lpwstr>157;#COVID-19|93f34221-fc04-4445-9183-56700b6573bd;#156;#COVID|de854ad2-0e30-4f89-ba7b-3de7d8e59f7b</vt:lpwstr>
  </property>
</Properties>
</file>