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73" r:id="rId5"/>
    <p:sldId id="261" r:id="rId6"/>
    <p:sldId id="262" r:id="rId7"/>
    <p:sldId id="264" r:id="rId8"/>
    <p:sldId id="266" r:id="rId9"/>
    <p:sldId id="265" r:id="rId10"/>
    <p:sldId id="267" r:id="rId11"/>
    <p:sldId id="270" r:id="rId12"/>
    <p:sldId id="268" r:id="rId13"/>
    <p:sldId id="269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mma Pierce" initials="EP" lastIdx="2" clrIdx="0">
    <p:extLst>
      <p:ext uri="{19B8F6BF-5375-455C-9EA6-DF929625EA0E}">
        <p15:presenceInfo xmlns:p15="http://schemas.microsoft.com/office/powerpoint/2012/main" userId="S::Emma.Pierce@ku.com.au::cbbad50a-ad88-4dd1-920d-1a7769f4a3d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3E1BB57-C5BC-1813-3F20-4065CDDD8615}" v="1" dt="2020-09-14T07:11:00.444"/>
    <p1510:client id="{7586F299-E4CF-D8F6-883E-066F827CB9FE}" v="21" dt="2020-09-10T07:46:35.751"/>
    <p1510:client id="{B72B36DF-8520-D6AB-6751-B907B58134F5}" v="548" dt="2020-09-08T01:12:06.087"/>
    <p1510:client id="{F6DD8AF1-7301-0890-D545-E707DCE279D4}" v="88" dt="2020-09-07T23:57:42.96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3" autoAdjust="0"/>
    <p:restoredTop sz="94660"/>
  </p:normalViewPr>
  <p:slideViewPr>
    <p:cSldViewPr snapToGrid="0">
      <p:cViewPr varScale="1">
        <p:scale>
          <a:sx n="67" d="100"/>
          <a:sy n="67" d="100"/>
        </p:scale>
        <p:origin x="62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commentAuthors" Target="commentAuthors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7A58E7-AA20-4223-8C78-94B2A4CD7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85F1A1-9732-4773-B704-80B5034D73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80ACDB-70A4-49BE-97DE-231696E473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F3457-9E25-4F51-949C-EF4DFDAA2041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2143A4-0DB1-4514-AD40-C046AC6C53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BA3DBC-4D60-49F6-9E18-F6180A230F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0545B-2263-44F2-855E-27D18F5EC8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60877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C7EBF7-F585-4E08-8CEB-0A1725794F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D487D7E-71AC-46A3-86F0-E72506C09C9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6AEB9E-289F-4B4F-BEF4-7AFAE6470B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F3457-9E25-4F51-949C-EF4DFDAA2041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8D3EE1-B138-4A92-821B-45512639BA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9E5EEF-8E61-4960-9F8F-12536E3BD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0545B-2263-44F2-855E-27D18F5EC8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85830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AC0251B-E113-4BC1-BE8D-223738B96B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33EA0A-AD9D-42D4-A4D3-C92194FA73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543B81-E922-412F-A2B5-894C5BBD632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3F3457-9E25-4F51-949C-EF4DFDAA2041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DDDA4E-310E-430F-BA04-78F68CB121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FCAB9C-F5C4-40B9-8017-066E3E4EE52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60545B-2263-44F2-855E-27D18F5EC8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178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49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">
            <a:extLst>
              <a:ext uri="{FF2B5EF4-FFF2-40B4-BE49-F238E27FC236}">
                <a16:creationId xmlns:a16="http://schemas.microsoft.com/office/drawing/2014/main" id="{377C7AB2-6464-4399-AD42-E9974197093D}"/>
              </a:ext>
            </a:extLst>
          </p:cNvPr>
          <p:cNvSpPr txBox="1"/>
          <p:nvPr/>
        </p:nvSpPr>
        <p:spPr>
          <a:xfrm>
            <a:off x="405255" y="6336950"/>
            <a:ext cx="9786225" cy="276999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dirty="0">
                <a:latin typeface="Verdana" panose="020B0604030504040204" pitchFamily="34" charset="0"/>
                <a:ea typeface="Verdana" panose="020B0604030504040204" pitchFamily="34" charset="0"/>
                <a:cs typeface="+mn-lt"/>
              </a:rPr>
              <a:t>Developed by KU Children’s Services Sector Capacity Building Program with funding from the NSW Department of Education</a:t>
            </a:r>
            <a:endParaRPr lang="en-GB" sz="12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7" name="Picture 6" descr="A picture containing drawing&#10;&#10;Description automatically generated">
            <a:extLst>
              <a:ext uri="{FF2B5EF4-FFF2-40B4-BE49-F238E27FC236}">
                <a16:creationId xmlns:a16="http://schemas.microsoft.com/office/drawing/2014/main" id="{06E4EDE2-EBA0-4EF6-80CB-7ACF14F23AAB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5509" y="5608043"/>
            <a:ext cx="1254116" cy="100590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ED6F166-652A-40FF-8963-6F4FE329ECE6}"/>
              </a:ext>
            </a:extLst>
          </p:cNvPr>
          <p:cNvSpPr txBox="1"/>
          <p:nvPr/>
        </p:nvSpPr>
        <p:spPr>
          <a:xfrm>
            <a:off x="3227159" y="4968300"/>
            <a:ext cx="5737682" cy="11233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GB" sz="3400" b="1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I’m Going to Preschool</a:t>
            </a:r>
          </a:p>
          <a:p>
            <a:pPr algn="ctr"/>
            <a:r>
              <a:rPr lang="vi-V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Tôi sẽ đến trường mầm non</a:t>
            </a:r>
            <a:endParaRPr lang="en-GB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70C7112-DEF3-4F72-82E0-D6EEB79A4E26}"/>
              </a:ext>
            </a:extLst>
          </p:cNvPr>
          <p:cNvSpPr txBox="1"/>
          <p:nvPr/>
        </p:nvSpPr>
        <p:spPr>
          <a:xfrm>
            <a:off x="3986530" y="3090446"/>
            <a:ext cx="4218940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 of preschool from outside.</a:t>
            </a:r>
          </a:p>
        </p:txBody>
      </p:sp>
    </p:spTree>
    <p:extLst>
      <p:ext uri="{BB962C8B-B14F-4D97-AF65-F5344CB8AC3E}">
        <p14:creationId xmlns:p14="http://schemas.microsoft.com/office/powerpoint/2010/main" val="11065880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0624" y="0"/>
            <a:ext cx="3633801" cy="685800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I’m going to start preschool soon. My preschool is called</a:t>
            </a:r>
          </a:p>
          <a:p>
            <a:pPr marL="0" indent="0">
              <a:buNone/>
            </a:pPr>
            <a:endParaRPr lang="en-US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vi-VN" dirty="0">
                <a:latin typeface="Verdana" panose="020B0604030504040204" pitchFamily="34" charset="0"/>
                <a:ea typeface="Verdana" panose="020B0604030504040204" pitchFamily="34" charset="0"/>
              </a:rPr>
              <a:t>Tôi sẽ bắt đầu học mẫu giáo sớm. Trường mầm non của tôi được gọi là</a:t>
            </a:r>
            <a:endParaRPr lang="en-US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B6376A6-B89C-47A0-B320-A34E1859604C}"/>
              </a:ext>
            </a:extLst>
          </p:cNvPr>
          <p:cNvSpPr txBox="1"/>
          <p:nvPr/>
        </p:nvSpPr>
        <p:spPr>
          <a:xfrm>
            <a:off x="1785112" y="3259723"/>
            <a:ext cx="3982720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 of preschool entry gate.</a:t>
            </a:r>
          </a:p>
        </p:txBody>
      </p:sp>
    </p:spTree>
    <p:extLst>
      <p:ext uri="{BB962C8B-B14F-4D97-AF65-F5344CB8AC3E}">
        <p14:creationId xmlns:p14="http://schemas.microsoft.com/office/powerpoint/2010/main" val="6599253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10144" y="0"/>
            <a:ext cx="3678936" cy="685800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I will have teachers who will look after me and help me to learn and play. My teachers are</a:t>
            </a:r>
          </a:p>
          <a:p>
            <a:pPr marL="0" indent="0">
              <a:buNone/>
            </a:pPr>
            <a:endParaRPr lang="en-US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vi-VN" dirty="0">
                <a:latin typeface="Verdana" panose="020B0604030504040204" pitchFamily="34" charset="0"/>
                <a:ea typeface="Verdana" panose="020B0604030504040204" pitchFamily="34" charset="0"/>
              </a:rPr>
              <a:t>Tôi sẽ có những giáo viên sẽ chăm sóc tôi và giúp tôi học hỏi và chơi. Giáo viên của tôi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vi-VN" dirty="0">
                <a:latin typeface="Verdana" panose="020B0604030504040204" pitchFamily="34" charset="0"/>
                <a:ea typeface="Verdana" panose="020B0604030504040204" pitchFamily="34" charset="0"/>
              </a:rPr>
              <a:t>là</a:t>
            </a:r>
            <a:endParaRPr lang="en-GB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D037B88-2280-4916-9E52-A8ADC625BCC0}"/>
              </a:ext>
            </a:extLst>
          </p:cNvPr>
          <p:cNvSpPr txBox="1"/>
          <p:nvPr/>
        </p:nvSpPr>
        <p:spPr>
          <a:xfrm>
            <a:off x="2286364" y="3259723"/>
            <a:ext cx="2980216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Insert photo of educators. </a:t>
            </a:r>
          </a:p>
        </p:txBody>
      </p:sp>
    </p:spTree>
    <p:extLst>
      <p:ext uri="{BB962C8B-B14F-4D97-AF65-F5344CB8AC3E}">
        <p14:creationId xmlns:p14="http://schemas.microsoft.com/office/powerpoint/2010/main" val="36715789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55322" y="0"/>
            <a:ext cx="3054682" cy="685800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I will have a special place to put my bag and my hat.</a:t>
            </a:r>
          </a:p>
          <a:p>
            <a:pPr marL="0" indent="0">
              <a:buNone/>
            </a:pPr>
            <a:endParaRPr lang="en-US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vi-VN" dirty="0">
                <a:latin typeface="Verdana" panose="020B0604030504040204" pitchFamily="34" charset="0"/>
                <a:ea typeface="Verdana" panose="020B0604030504040204" pitchFamily="34" charset="0"/>
              </a:rPr>
              <a:t>Tôi sẽ có một nơi đặc biệt để đặt túi xách và mũ của tôi.</a:t>
            </a:r>
            <a:endParaRPr lang="en-GB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6E33B0F-D1D1-4FB0-8273-0CDE58223FBB}"/>
              </a:ext>
            </a:extLst>
          </p:cNvPr>
          <p:cNvSpPr txBox="1"/>
          <p:nvPr/>
        </p:nvSpPr>
        <p:spPr>
          <a:xfrm>
            <a:off x="2286477" y="3259723"/>
            <a:ext cx="2979989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Insert photo of lockers. </a:t>
            </a:r>
          </a:p>
        </p:txBody>
      </p:sp>
    </p:spTree>
    <p:extLst>
      <p:ext uri="{BB962C8B-B14F-4D97-AF65-F5344CB8AC3E}">
        <p14:creationId xmlns:p14="http://schemas.microsoft.com/office/powerpoint/2010/main" val="7077469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47558" y="0"/>
            <a:ext cx="4051676" cy="6858000"/>
          </a:xfrm>
        </p:spPr>
        <p:txBody>
          <a:bodyPr anchor="ctr">
            <a:no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I will bring my lunch to preschool and eat with my friends.</a:t>
            </a:r>
          </a:p>
          <a:p>
            <a:pPr marL="0" indent="0">
              <a:buNone/>
            </a:pPr>
            <a:endParaRPr lang="en-US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vi-VN" dirty="0">
                <a:latin typeface="Verdana" panose="020B0604030504040204" pitchFamily="34" charset="0"/>
                <a:ea typeface="Verdana" panose="020B0604030504040204" pitchFamily="34" charset="0"/>
              </a:rPr>
              <a:t>Tôi sẽ mang bữa trưa của tôi đến trường mẫu giáo và ăn với bạn bè của tôi.</a:t>
            </a:r>
            <a:endParaRPr lang="en-GB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60B9C76-D517-4E7F-BDD8-6B604A91EABF}"/>
              </a:ext>
            </a:extLst>
          </p:cNvPr>
          <p:cNvSpPr txBox="1"/>
          <p:nvPr/>
        </p:nvSpPr>
        <p:spPr>
          <a:xfrm>
            <a:off x="988121" y="3259723"/>
            <a:ext cx="5576701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 of children eating.</a:t>
            </a:r>
            <a:endParaRPr lang="en-GB" sz="1600" dirty="0">
              <a:latin typeface="Verdana" panose="020B0604030504040204" pitchFamily="34" charset="0"/>
              <a:ea typeface="Verdana" panose="020B0604030504040204" pitchFamily="34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461225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17097" y="0"/>
            <a:ext cx="3258623" cy="685800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The bathroom looks different to my bathroom at home.</a:t>
            </a:r>
          </a:p>
          <a:p>
            <a:pPr marL="0" indent="0">
              <a:buNone/>
            </a:pPr>
            <a:endParaRPr lang="en-US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en-GB" dirty="0" err="1">
                <a:latin typeface="Verdana" panose="020B0604030504040204" pitchFamily="34" charset="0"/>
                <a:ea typeface="Verdana" panose="020B0604030504040204" pitchFamily="34" charset="0"/>
              </a:rPr>
              <a:t>Phòng</a:t>
            </a: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GB" dirty="0" err="1">
                <a:latin typeface="Verdana" panose="020B0604030504040204" pitchFamily="34" charset="0"/>
                <a:ea typeface="Verdana" panose="020B0604030504040204" pitchFamily="34" charset="0"/>
              </a:rPr>
              <a:t>tắm</a:t>
            </a: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GB" dirty="0" err="1">
                <a:latin typeface="Verdana" panose="020B0604030504040204" pitchFamily="34" charset="0"/>
                <a:ea typeface="Verdana" panose="020B0604030504040204" pitchFamily="34" charset="0"/>
              </a:rPr>
              <a:t>trông</a:t>
            </a: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GB" dirty="0" err="1">
                <a:latin typeface="Verdana" panose="020B0604030504040204" pitchFamily="34" charset="0"/>
                <a:ea typeface="Verdana" panose="020B0604030504040204" pitchFamily="34" charset="0"/>
              </a:rPr>
              <a:t>khác</a:t>
            </a: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GB" dirty="0" err="1">
                <a:latin typeface="Verdana" panose="020B0604030504040204" pitchFamily="34" charset="0"/>
                <a:ea typeface="Verdana" panose="020B0604030504040204" pitchFamily="34" charset="0"/>
              </a:rPr>
              <a:t>với</a:t>
            </a: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GB" dirty="0" err="1">
                <a:latin typeface="Verdana" panose="020B0604030504040204" pitchFamily="34" charset="0"/>
                <a:ea typeface="Verdana" panose="020B0604030504040204" pitchFamily="34" charset="0"/>
              </a:rPr>
              <a:t>phòng</a:t>
            </a: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GB" dirty="0" err="1">
                <a:latin typeface="Verdana" panose="020B0604030504040204" pitchFamily="34" charset="0"/>
                <a:ea typeface="Verdana" panose="020B0604030504040204" pitchFamily="34" charset="0"/>
              </a:rPr>
              <a:t>tắm</a:t>
            </a: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GB" dirty="0" err="1">
                <a:latin typeface="Verdana" panose="020B0604030504040204" pitchFamily="34" charset="0"/>
                <a:ea typeface="Verdana" panose="020B0604030504040204" pitchFamily="34" charset="0"/>
              </a:rPr>
              <a:t>của</a:t>
            </a: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GB" dirty="0" err="1">
                <a:latin typeface="Verdana" panose="020B0604030504040204" pitchFamily="34" charset="0"/>
                <a:ea typeface="Verdana" panose="020B0604030504040204" pitchFamily="34" charset="0"/>
              </a:rPr>
              <a:t>tôi</a:t>
            </a: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</a:rPr>
              <a:t> ở </a:t>
            </a:r>
            <a:r>
              <a:rPr lang="en-GB" dirty="0" err="1">
                <a:latin typeface="Verdana" panose="020B0604030504040204" pitchFamily="34" charset="0"/>
                <a:ea typeface="Verdana" panose="020B0604030504040204" pitchFamily="34" charset="0"/>
              </a:rPr>
              <a:t>nhà</a:t>
            </a: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</a:rPr>
              <a:t>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993CAB3-C12A-49EC-9BAF-07B4BFCED5FB}"/>
              </a:ext>
            </a:extLst>
          </p:cNvPr>
          <p:cNvSpPr txBox="1"/>
          <p:nvPr/>
        </p:nvSpPr>
        <p:spPr>
          <a:xfrm>
            <a:off x="1821167" y="3259723"/>
            <a:ext cx="3910489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Insert photo of preschool bathroom.</a:t>
            </a:r>
          </a:p>
        </p:txBody>
      </p:sp>
    </p:spTree>
    <p:extLst>
      <p:ext uri="{BB962C8B-B14F-4D97-AF65-F5344CB8AC3E}">
        <p14:creationId xmlns:p14="http://schemas.microsoft.com/office/powerpoint/2010/main" val="12121640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41672" y="-3"/>
            <a:ext cx="3405465" cy="685799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There will be a lot of fun things to play with inside…</a:t>
            </a:r>
          </a:p>
          <a:p>
            <a:pPr marL="0" indent="0">
              <a:buNone/>
            </a:pPr>
            <a:endParaRPr lang="en-US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vi-VN" dirty="0">
                <a:latin typeface="Verdana" panose="020B0604030504040204" pitchFamily="34" charset="0"/>
                <a:ea typeface="Verdana" panose="020B0604030504040204" pitchFamily="34" charset="0"/>
              </a:rPr>
              <a:t>Sẽ có rất nhiều điều thú vị để chơi với bên trong...</a:t>
            </a:r>
            <a:endParaRPr lang="en-GB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2B0821F-BD2F-4943-B07C-8FC0FE13B0B8}"/>
              </a:ext>
            </a:extLst>
          </p:cNvPr>
          <p:cNvSpPr txBox="1"/>
          <p:nvPr/>
        </p:nvSpPr>
        <p:spPr>
          <a:xfrm>
            <a:off x="1045079" y="3259720"/>
            <a:ext cx="5462786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photo(s) of indoor playspaces and activities.</a:t>
            </a:r>
            <a:endParaRPr lang="en-GB" sz="1600" dirty="0">
              <a:latin typeface="Verdana" panose="020B0604030504040204" pitchFamily="34" charset="0"/>
              <a:ea typeface="Verdana" panose="020B0604030504040204" pitchFamily="34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740829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06399" y="0"/>
            <a:ext cx="2697480" cy="6858000"/>
          </a:xfrm>
        </p:spPr>
        <p:txBody>
          <a:bodyPr anchor="ctr">
            <a:noAutofit/>
          </a:bodyPr>
          <a:lstStyle/>
          <a:p>
            <a:pPr marL="0" indent="0" algn="ctr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and outside!</a:t>
            </a:r>
          </a:p>
          <a:p>
            <a:pPr marL="0" indent="0" algn="ctr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endParaRPr lang="en-GB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en-GB" dirty="0" err="1">
                <a:latin typeface="Verdana" panose="020B0604030504040204" pitchFamily="34" charset="0"/>
                <a:ea typeface="Verdana" panose="020B0604030504040204" pitchFamily="34" charset="0"/>
              </a:rPr>
              <a:t>và</a:t>
            </a: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GB" dirty="0" err="1">
                <a:latin typeface="Verdana" panose="020B0604030504040204" pitchFamily="34" charset="0"/>
                <a:ea typeface="Verdana" panose="020B0604030504040204" pitchFamily="34" charset="0"/>
              </a:rPr>
              <a:t>bên</a:t>
            </a: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GB" dirty="0" err="1">
                <a:latin typeface="Verdana" panose="020B0604030504040204" pitchFamily="34" charset="0"/>
                <a:ea typeface="Verdana" panose="020B0604030504040204" pitchFamily="34" charset="0"/>
              </a:rPr>
              <a:t>ngoài</a:t>
            </a: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</a:rPr>
              <a:t>!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D7E360B-D289-4AB8-82C0-50224A17DC93}"/>
              </a:ext>
            </a:extLst>
          </p:cNvPr>
          <p:cNvSpPr txBox="1"/>
          <p:nvPr/>
        </p:nvSpPr>
        <p:spPr>
          <a:xfrm>
            <a:off x="988121" y="3259723"/>
            <a:ext cx="5576701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photo(s) of outdoor playspaces and activities.</a:t>
            </a:r>
            <a:endParaRPr lang="en-GB" sz="1600" dirty="0">
              <a:latin typeface="Verdana" panose="020B0604030504040204" pitchFamily="34" charset="0"/>
              <a:ea typeface="Verdana" panose="020B0604030504040204" pitchFamily="34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614873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15035" y="0"/>
            <a:ext cx="3291165" cy="6858000"/>
          </a:xfrm>
        </p:spPr>
        <p:txBody>
          <a:bodyPr anchor="ctr">
            <a:no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My teachers will read stories, sing songs and play games. </a:t>
            </a:r>
          </a:p>
          <a:p>
            <a:pPr marL="0" indent="0">
              <a:buNone/>
            </a:pPr>
            <a:endParaRPr lang="en-US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vi-VN" dirty="0">
                <a:latin typeface="Verdana" panose="020B0604030504040204" pitchFamily="34" charset="0"/>
                <a:ea typeface="Verdana" panose="020B0604030504040204" pitchFamily="34" charset="0"/>
              </a:rPr>
              <a:t>Giáo viên của tôi sẽ đọc truyện, hát các bài hát và chơi trò chơi.</a:t>
            </a:r>
            <a:endParaRPr lang="en-GB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61674A2-CC87-46CC-A2EB-B3ED0E283C64}"/>
              </a:ext>
            </a:extLst>
          </p:cNvPr>
          <p:cNvSpPr txBox="1"/>
          <p:nvPr/>
        </p:nvSpPr>
        <p:spPr>
          <a:xfrm>
            <a:off x="988121" y="3259723"/>
            <a:ext cx="5576701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photo(s) of reading/singing/playing games.</a:t>
            </a:r>
            <a:endParaRPr lang="en-GB" sz="1600" dirty="0">
              <a:latin typeface="Verdana" panose="020B0604030504040204" pitchFamily="34" charset="0"/>
              <a:ea typeface="Verdana" panose="020B0604030504040204" pitchFamily="34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131173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91473" y="0"/>
            <a:ext cx="3544267" cy="685800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dirty="0">
                <a:latin typeface="Verdana"/>
                <a:ea typeface="Verdana"/>
                <a:cs typeface="Verdana"/>
              </a:rPr>
              <a:t>In the afternoon it will be time to go home. I will come back to preschool again another day.</a:t>
            </a:r>
          </a:p>
          <a:p>
            <a:pPr marL="0" indent="0">
              <a:buNone/>
            </a:pPr>
            <a:endParaRPr lang="en-US" dirty="0">
              <a:latin typeface="Verdana"/>
              <a:ea typeface="Verdana"/>
              <a:cs typeface="Verdana"/>
            </a:endParaRPr>
          </a:p>
          <a:p>
            <a:pPr marL="0" indent="0">
              <a:buNone/>
            </a:pPr>
            <a:r>
              <a:rPr lang="vi-VN" dirty="0">
                <a:latin typeface="Verdana" panose="020B0604030504040204" pitchFamily="34" charset="0"/>
                <a:ea typeface="Verdana" panose="020B0604030504040204" pitchFamily="34" charset="0"/>
              </a:rPr>
              <a:t>Vào buổi chiều nó sẽ là thời gian để về nhà. Tôi sẽ trở lại trường mẫu giáo một lần nữa một ngày khác.</a:t>
            </a:r>
            <a:endParaRPr lang="en-GB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43F1CCC-3052-4EEA-A77F-005A2E002520}"/>
              </a:ext>
            </a:extLst>
          </p:cNvPr>
          <p:cNvSpPr txBox="1"/>
          <p:nvPr/>
        </p:nvSpPr>
        <p:spPr>
          <a:xfrm>
            <a:off x="988121" y="3259723"/>
            <a:ext cx="5576701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 of </a:t>
            </a:r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children leaving preschool.</a:t>
            </a:r>
          </a:p>
        </p:txBody>
      </p:sp>
    </p:spTree>
    <p:extLst>
      <p:ext uri="{BB962C8B-B14F-4D97-AF65-F5344CB8AC3E}">
        <p14:creationId xmlns:p14="http://schemas.microsoft.com/office/powerpoint/2010/main" val="2634644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aa91d8b2-c92b-4c0a-9701-5d88eb325f4d">
      <UserInfo>
        <DisplayName>Sabira Sukurma</DisplayName>
        <AccountId>141</AccountId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C5BC91A8A4DEC4E96091452F784AAAE" ma:contentTypeVersion="11" ma:contentTypeDescription="Create a new document." ma:contentTypeScope="" ma:versionID="f985ada2f07272f16314db731a558361">
  <xsd:schema xmlns:xsd="http://www.w3.org/2001/XMLSchema" xmlns:xs="http://www.w3.org/2001/XMLSchema" xmlns:p="http://schemas.microsoft.com/office/2006/metadata/properties" xmlns:ns2="bd264eaa-026d-4b09-a7c4-bfd7a6787c0d" xmlns:ns3="aa91d8b2-c92b-4c0a-9701-5d88eb325f4d" targetNamespace="http://schemas.microsoft.com/office/2006/metadata/properties" ma:root="true" ma:fieldsID="30774bb2eed0fbb9ef3b2d5647bed53c" ns2:_="" ns3:_="">
    <xsd:import namespace="bd264eaa-026d-4b09-a7c4-bfd7a6787c0d"/>
    <xsd:import namespace="aa91d8b2-c92b-4c0a-9701-5d88eb325f4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d264eaa-026d-4b09-a7c4-bfd7a6787c0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91d8b2-c92b-4c0a-9701-5d88eb325f4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3C40BAA-B6A5-483F-89FB-96C1294010A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4E5CD9F-B780-4ECF-90C1-6D2619A2A03B}">
  <ds:schemaRefs>
    <ds:schemaRef ds:uri="http://schemas.microsoft.com/office/2006/metadata/properties"/>
    <ds:schemaRef ds:uri="http://purl.org/dc/terms/"/>
    <ds:schemaRef ds:uri="bd264eaa-026d-4b09-a7c4-bfd7a6787c0d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aa91d8b2-c92b-4c0a-9701-5d88eb325f4d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65FFE2E8-9CE4-4F2F-99FB-932214CE23C2}">
  <ds:schemaRefs>
    <ds:schemaRef ds:uri="aa91d8b2-c92b-4c0a-9701-5d88eb325f4d"/>
    <ds:schemaRef ds:uri="bd264eaa-026d-4b09-a7c4-bfd7a6787c0d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370</Words>
  <Application>Microsoft Office PowerPoint</Application>
  <PresentationFormat>Widescreen</PresentationFormat>
  <Paragraphs>40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Verdana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Nicole Hyde-Giezekamp</dc:creator>
  <cp:lastModifiedBy>Nicole Hyde-Giezekamp</cp:lastModifiedBy>
  <cp:revision>143</cp:revision>
  <dcterms:created xsi:type="dcterms:W3CDTF">2020-03-23T08:26:10Z</dcterms:created>
  <dcterms:modified xsi:type="dcterms:W3CDTF">2020-12-15T04:36:46Z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0x0101003C5BC91A8A4DEC4E96091452F784AAAE</vt:lpwstr>
  </property>
  <property fmtid="{D5CDD505-2E9C-101B-9397-08002B2CF9AE}" pid="3" name="Order">
    <vt:r8>1444300</vt:r8>
  </property>
  <property fmtid="{D5CDD505-2E9C-101B-9397-08002B2CF9AE}" pid="4" name="_SourceUrl">
    <vt:lpwstr/>
  </property>
  <property fmtid="{D5CDD505-2E9C-101B-9397-08002B2CF9AE}" pid="5" name="_SharedFileIndex">
    <vt:lpwstr/>
  </property>
  <property fmtid="{D5CDD505-2E9C-101B-9397-08002B2CF9AE}" pid="6" name="ComplianceAssetId">
    <vt:lpwstr/>
  </property>
</Properties>
</file>