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70" r:id="rId5"/>
    <p:sldId id="258" r:id="rId6"/>
    <p:sldId id="260" r:id="rId7"/>
    <p:sldId id="261" r:id="rId8"/>
    <p:sldId id="262" r:id="rId9"/>
    <p:sldId id="263" r:id="rId10"/>
    <p:sldId id="271" r:id="rId11"/>
    <p:sldId id="264" r:id="rId12"/>
    <p:sldId id="273" r:id="rId13"/>
    <p:sldId id="267" r:id="rId14"/>
    <p:sldId id="268" r:id="rId15"/>
    <p:sldId id="265" r:id="rId16"/>
    <p:sldId id="274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78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E9E93-A49E-42B7-AFFC-3F7A56243A54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0465-7BA3-43B5-A02B-7024A0D643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5620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E9E93-A49E-42B7-AFFC-3F7A56243A54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0465-7BA3-43B5-A02B-7024A0D643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39768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E9E93-A49E-42B7-AFFC-3F7A56243A54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0465-7BA3-43B5-A02B-7024A0D643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81592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E9E93-A49E-42B7-AFFC-3F7A56243A54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0465-7BA3-43B5-A02B-7024A0D643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50279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E9E93-A49E-42B7-AFFC-3F7A56243A54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0465-7BA3-43B5-A02B-7024A0D643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2225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E9E93-A49E-42B7-AFFC-3F7A56243A54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0465-7BA3-43B5-A02B-7024A0D643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35871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E9E93-A49E-42B7-AFFC-3F7A56243A54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0465-7BA3-43B5-A02B-7024A0D643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54422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E9E93-A49E-42B7-AFFC-3F7A56243A54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0465-7BA3-43B5-A02B-7024A0D643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02592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E9E93-A49E-42B7-AFFC-3F7A56243A54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0465-7BA3-43B5-A02B-7024A0D643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14304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E9E93-A49E-42B7-AFFC-3F7A56243A54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0465-7BA3-43B5-A02B-7024A0D643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56365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E9E93-A49E-42B7-AFFC-3F7A56243A54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E0465-7BA3-43B5-A02B-7024A0D643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38250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E9E93-A49E-42B7-AFFC-3F7A56243A54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E0465-7BA3-43B5-A02B-7024A0D6432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78311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Recess and Lunch at School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9459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At school there is a break in the morning called “recess”.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 algn="ctr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/>
              <a:t>(</a:t>
            </a:r>
            <a:r>
              <a:rPr lang="en-AU" dirty="0" smtClean="0"/>
              <a:t>Insert photo of children sitting eating at school)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0267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At recess and lunch time we can have a break from our school work.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endParaRPr lang="en-AU" dirty="0"/>
          </a:p>
        </p:txBody>
      </p:sp>
      <p:sp>
        <p:nvSpPr>
          <p:cNvPr id="5" name="TextBox 4"/>
          <p:cNvSpPr txBox="1"/>
          <p:nvPr/>
        </p:nvSpPr>
        <p:spPr>
          <a:xfrm>
            <a:off x="1259632" y="3356992"/>
            <a:ext cx="67687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200" dirty="0" smtClean="0"/>
              <a:t>(Insert picture of children in school playground)</a:t>
            </a:r>
            <a:endParaRPr lang="en-AU" sz="3200" dirty="0"/>
          </a:p>
        </p:txBody>
      </p:sp>
    </p:spTree>
    <p:extLst>
      <p:ext uri="{BB962C8B-B14F-4D97-AF65-F5344CB8AC3E}">
        <p14:creationId xmlns:p14="http://schemas.microsoft.com/office/powerpoint/2010/main" val="30896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We wear our hats when we go outside for recess.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school hat or child wearing hat)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27808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At recess we sit down to eat a snack first then we can play.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2356197"/>
            <a:ext cx="2304256" cy="2788741"/>
          </a:xfrm>
        </p:spPr>
        <p:txBody>
          <a:bodyPr/>
          <a:lstStyle/>
          <a:p>
            <a:pPr marL="0" indent="0">
              <a:buNone/>
            </a:pPr>
            <a:r>
              <a:rPr lang="en-AU" dirty="0" smtClean="0"/>
              <a:t>(Insert</a:t>
            </a:r>
          </a:p>
          <a:p>
            <a:pPr marL="0" indent="0">
              <a:buNone/>
            </a:pPr>
            <a:r>
              <a:rPr lang="en-AU" dirty="0"/>
              <a:t>p</a:t>
            </a:r>
            <a:r>
              <a:rPr lang="en-AU" dirty="0" smtClean="0"/>
              <a:t>hoto of recess snack box/bag</a:t>
            </a: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endParaRPr lang="en-A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284984"/>
            <a:ext cx="1218521" cy="93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21712" y="2130388"/>
            <a:ext cx="2506671" cy="3194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725862" y="2333396"/>
            <a:ext cx="2304256" cy="27887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AU" dirty="0"/>
              <a:t>i</a:t>
            </a:r>
            <a:r>
              <a:rPr lang="en-AU" dirty="0" smtClean="0"/>
              <a:t>nsert </a:t>
            </a:r>
            <a:r>
              <a:rPr lang="en-AU" dirty="0"/>
              <a:t>p</a:t>
            </a:r>
            <a:r>
              <a:rPr lang="en-AU" dirty="0" smtClean="0"/>
              <a:t>hoto of children running around in playground)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AU" dirty="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444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If someone asks me to play I can play or I can ask a friend to play with me.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two school children playing together)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1809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At recess Kindergarten children play in this playground.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picture of playground where children play at recess)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1133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Some things we can play at recess are:</a:t>
            </a:r>
            <a:br>
              <a:rPr lang="en-AU" dirty="0" smtClean="0"/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list of activities and insert photo of some activities on offer at recess e.g. ball play, hopscotch, chasings.)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4632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We have another break at lunch time. This is when we eat the food in our lunch box and have a play.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photos of lunch box and drink bottle and playground)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8741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We wear out hats when we go outside for lunch.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hat, or child wearing hat)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9488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We sit down to eat our lunch.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child sitting where the children eat lunch)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7415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First we eat lunch then we are allowed to play.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(Insert photo of </a:t>
            </a:r>
          </a:p>
          <a:p>
            <a:pPr marL="0" indent="0">
              <a:buNone/>
            </a:pPr>
            <a:r>
              <a:rPr lang="en-AU" dirty="0" smtClean="0"/>
              <a:t>empty lunch box </a:t>
            </a:r>
            <a:endParaRPr lang="en-A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501008"/>
            <a:ext cx="1218521" cy="93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40652" y="3401124"/>
            <a:ext cx="297270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/>
              <a:t>i</a:t>
            </a:r>
            <a:r>
              <a:rPr lang="en-AU" sz="3200" dirty="0" smtClean="0"/>
              <a:t>nsert photo of children running around in school playground)</a:t>
            </a:r>
          </a:p>
        </p:txBody>
      </p:sp>
    </p:spTree>
    <p:extLst>
      <p:ext uri="{BB962C8B-B14F-4D97-AF65-F5344CB8AC3E}">
        <p14:creationId xmlns:p14="http://schemas.microsoft.com/office/powerpoint/2010/main" val="175511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Kindergarten children play in this playground at lunch.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lunch time playground)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5288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Some things we can play at lunch are:</a:t>
            </a:r>
            <a:br>
              <a:rPr lang="en-AU" dirty="0" smtClean="0"/>
            </a:br>
            <a:r>
              <a:rPr lang="en-AU" dirty="0" smtClean="0"/>
              <a:t>(insert names of activities on offer at lunch time e.g. climbing equipment, skipping </a:t>
            </a:r>
            <a:r>
              <a:rPr lang="en-AU" dirty="0" err="1" smtClean="0"/>
              <a:t>etc</a:t>
            </a:r>
            <a:r>
              <a:rPr lang="en-AU" dirty="0" smtClean="0"/>
              <a:t>)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</p:txBody>
      </p:sp>
      <p:sp>
        <p:nvSpPr>
          <p:cNvPr id="4" name="TextBox 3"/>
          <p:cNvSpPr txBox="1"/>
          <p:nvPr/>
        </p:nvSpPr>
        <p:spPr>
          <a:xfrm>
            <a:off x="902395" y="3573016"/>
            <a:ext cx="7632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000" dirty="0" smtClean="0"/>
              <a:t>(Insert photos of activities available at lunchtime)</a:t>
            </a:r>
            <a:endParaRPr lang="en-AU" sz="3000" dirty="0"/>
          </a:p>
        </p:txBody>
      </p:sp>
    </p:spTree>
    <p:extLst>
      <p:ext uri="{BB962C8B-B14F-4D97-AF65-F5344CB8AC3E}">
        <p14:creationId xmlns:p14="http://schemas.microsoft.com/office/powerpoint/2010/main" val="379625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On rainy days we eat our food (insert where food is eaten)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916832"/>
            <a:ext cx="8229600" cy="4525963"/>
          </a:xfrm>
        </p:spPr>
        <p:txBody>
          <a:bodyPr/>
          <a:lstStyle/>
          <a:p>
            <a:endParaRPr lang="en-AU" dirty="0" smtClean="0"/>
          </a:p>
          <a:p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wet weather meal location)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8957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On rainy days we (insert where children play in wet weather)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where children play/watch movie in wet weather)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5206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Recess and lunch can be fun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picture </a:t>
            </a:r>
            <a:r>
              <a:rPr lang="en-AU" smtClean="0"/>
              <a:t>of child/children in playground </a:t>
            </a:r>
            <a:r>
              <a:rPr lang="en-AU" dirty="0" smtClean="0"/>
              <a:t>smiling)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7289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392</Words>
  <Application>Microsoft Office PowerPoint</Application>
  <PresentationFormat>On-screen Show (4:3)</PresentationFormat>
  <Paragraphs>74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Recess and Lunch at School</vt:lpstr>
      <vt:lpstr>At school there is a break in the morning called “recess”.</vt:lpstr>
      <vt:lpstr>At recess and lunch time we can have a break from our school work.</vt:lpstr>
      <vt:lpstr>We wear our hats when we go outside for recess.</vt:lpstr>
      <vt:lpstr>At recess we sit down to eat a snack first then we can play. </vt:lpstr>
      <vt:lpstr>If someone asks me to play I can play or I can ask a friend to play with me.</vt:lpstr>
      <vt:lpstr>At recess Kindergarten children play in this playground.</vt:lpstr>
      <vt:lpstr>Some things we can play at recess are: </vt:lpstr>
      <vt:lpstr>We have another break at lunch time. This is when we eat the food in our lunch box and have a play. </vt:lpstr>
      <vt:lpstr>We wear out hats when we go outside for lunch.</vt:lpstr>
      <vt:lpstr>We sit down to eat our lunch.</vt:lpstr>
      <vt:lpstr>First we eat lunch then we are allowed to play.</vt:lpstr>
      <vt:lpstr>Kindergarten children play in this playground at lunch.</vt:lpstr>
      <vt:lpstr>Some things we can play at lunch are: (insert names of activities on offer at lunch time e.g. climbing equipment, skipping etc)</vt:lpstr>
      <vt:lpstr>On rainy days we eat our food (insert where food is eaten)</vt:lpstr>
      <vt:lpstr>On rainy days we (insert where children play in wet weather)</vt:lpstr>
      <vt:lpstr>Recess and lunch can be fun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Recess and Lunch at School</dc:title>
  <dc:creator>Emma Pierce</dc:creator>
  <cp:lastModifiedBy>Emma Pierce</cp:lastModifiedBy>
  <cp:revision>18</cp:revision>
  <dcterms:created xsi:type="dcterms:W3CDTF">2015-10-14T03:14:33Z</dcterms:created>
  <dcterms:modified xsi:type="dcterms:W3CDTF">2015-11-18T00:38:12Z</dcterms:modified>
</cp:coreProperties>
</file>