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4" r:id="rId5"/>
    <p:sldId id="259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9466260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7502756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2103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5599095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0230130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669488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0159421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969546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05149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271952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2883353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41527E-B244-462B-9366-816BB4A24163}" type="datetimeFigureOut">
              <a:rPr lang="en-AU" smtClean="0"/>
              <a:t>18/11/2015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8230F1-8F25-47F4-9D45-C6A3447EDC54}" type="slidenum">
              <a:rPr lang="en-AU" smtClean="0"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75871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AU" dirty="0" smtClean="0"/>
              <a:t>Sport at School</a:t>
            </a:r>
            <a:endParaRPr lang="en-AU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4453462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On (insert day of week) we do sport at school.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children doing sport)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596413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On sport days we wear our sport uniform and sport shoes.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 dirty="0" smtClean="0"/>
          </a:p>
          <a:p>
            <a:endParaRPr lang="en-AU" dirty="0"/>
          </a:p>
          <a:p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child wearing sport uniform)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5417791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AU" dirty="0" smtClean="0"/>
              <a:t>We do normal school work for most of the day and sport for part of the day.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20417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Mr/Mrs/Ms (insert name) is our sport teacher.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teacher for sport)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608684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We do different types of sports.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photos of soft ball, ball games, kids running)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0853354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 smtClean="0"/>
              <a:t>Usually we play sport outside.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80033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On rainy days we do sport in the (insert room)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school hall or other </a:t>
            </a:r>
            <a:r>
              <a:rPr lang="en-AU" dirty="0" err="1" smtClean="0"/>
              <a:t>indorr</a:t>
            </a:r>
            <a:r>
              <a:rPr lang="en-AU" dirty="0" smtClean="0"/>
              <a:t> space where sport is played)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429205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AU" dirty="0" smtClean="0"/>
              <a:t>Doing sport helps keep our bodies healthy.</a:t>
            </a:r>
            <a:endParaRPr lang="en-AU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AU" dirty="0" smtClean="0"/>
          </a:p>
          <a:p>
            <a:pPr marL="0" indent="0">
              <a:buNone/>
            </a:pPr>
            <a:endParaRPr lang="en-AU" dirty="0"/>
          </a:p>
          <a:p>
            <a:pPr marL="0" indent="0">
              <a:buNone/>
            </a:pPr>
            <a:endParaRPr lang="en-AU" dirty="0" smtClean="0"/>
          </a:p>
          <a:p>
            <a:pPr marL="0" indent="0" algn="ctr">
              <a:buNone/>
            </a:pPr>
            <a:r>
              <a:rPr lang="en-AU" dirty="0" smtClean="0"/>
              <a:t>(Insert photo of smiling child doing sport)</a:t>
            </a:r>
            <a:endParaRPr lang="en-AU" dirty="0"/>
          </a:p>
        </p:txBody>
      </p:sp>
    </p:spTree>
    <p:extLst>
      <p:ext uri="{BB962C8B-B14F-4D97-AF65-F5344CB8AC3E}">
        <p14:creationId xmlns:p14="http://schemas.microsoft.com/office/powerpoint/2010/main" val="22092984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151</Words>
  <Application>Microsoft Office PowerPoint</Application>
  <PresentationFormat>On-screen Show (4:3)</PresentationFormat>
  <Paragraphs>33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Sport at School</vt:lpstr>
      <vt:lpstr>On (insert day of week) we do sport at school.</vt:lpstr>
      <vt:lpstr>On sport days we wear our sport uniform and sport shoes.</vt:lpstr>
      <vt:lpstr>We do normal school work for most of the day and sport for part of the day.</vt:lpstr>
      <vt:lpstr>Mr/Mrs/Ms (insert name) is our sport teacher.</vt:lpstr>
      <vt:lpstr>We do different types of sports.</vt:lpstr>
      <vt:lpstr>Usually we play sport outside.</vt:lpstr>
      <vt:lpstr>On rainy days we do sport in the (insert room)</vt:lpstr>
      <vt:lpstr>Doing sport helps keep our bodies healthy.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Sport at School</dc:title>
  <dc:creator>Emma Pierce</dc:creator>
  <cp:lastModifiedBy>Emma Pierce</cp:lastModifiedBy>
  <cp:revision>1</cp:revision>
  <dcterms:created xsi:type="dcterms:W3CDTF">2015-11-18T01:00:59Z</dcterms:created>
  <dcterms:modified xsi:type="dcterms:W3CDTF">2015-11-18T01:08:26Z</dcterms:modified>
</cp:coreProperties>
</file>