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E1BB57-C5BC-1813-3F20-4065CDDD8615}" v="1" dt="2020-09-14T07:11:00.444"/>
    <p1510:client id="{7586F299-E4CF-D8F6-883E-066F827CB9FE}" v="21" dt="2020-09-10T07:46:35.751"/>
    <p1510:client id="{B72B36DF-8520-D6AB-6751-B907B58134F5}" v="548" dt="2020-09-08T01:12:06.087"/>
    <p1510:client id="{F6DD8AF1-7301-0890-D545-E707DCE279D4}" v="88" dt="2020-09-07T23:57:42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405255" y="6336950"/>
            <a:ext cx="986650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Education.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397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3129505" y="4461095"/>
            <a:ext cx="573768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C7112-DEF3-4F72-82E0-D6EEB79A4E26}"/>
              </a:ext>
            </a:extLst>
          </p:cNvPr>
          <p:cNvSpPr txBox="1"/>
          <p:nvPr/>
        </p:nvSpPr>
        <p:spPr>
          <a:xfrm>
            <a:off x="3986530" y="3090446"/>
            <a:ext cx="421894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from outside.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F797E1-7A52-F0C0-702D-EDF0C759CE00}"/>
              </a:ext>
            </a:extLst>
          </p:cNvPr>
          <p:cNvSpPr txBox="1"/>
          <p:nvPr/>
        </p:nvSpPr>
        <p:spPr>
          <a:xfrm>
            <a:off x="2951086" y="5366432"/>
            <a:ext cx="60945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 err="1"/>
              <a:t>मैं</a:t>
            </a:r>
            <a:r>
              <a:rPr lang="en-GB" sz="2800" dirty="0"/>
              <a:t> </a:t>
            </a:r>
            <a:r>
              <a:rPr lang="en-GB" sz="2800" dirty="0" err="1"/>
              <a:t>प्रीस्कूल</a:t>
            </a:r>
            <a:r>
              <a:rPr lang="en-GB" sz="2800" dirty="0"/>
              <a:t> </a:t>
            </a:r>
            <a:r>
              <a:rPr lang="en-GB" sz="2800" dirty="0" err="1"/>
              <a:t>शुरू</a:t>
            </a:r>
            <a:r>
              <a:rPr lang="en-GB" sz="2800" dirty="0"/>
              <a:t> </a:t>
            </a:r>
            <a:r>
              <a:rPr lang="en-GB" sz="2800" dirty="0" err="1"/>
              <a:t>करने</a:t>
            </a:r>
            <a:r>
              <a:rPr lang="en-GB" sz="2800" dirty="0"/>
              <a:t> </a:t>
            </a:r>
            <a:r>
              <a:rPr lang="en-GB" sz="2800" dirty="0" err="1"/>
              <a:t>जा</a:t>
            </a:r>
            <a:r>
              <a:rPr lang="en-GB" sz="2800" dirty="0"/>
              <a:t> </a:t>
            </a:r>
            <a:r>
              <a:rPr lang="en-GB" sz="2800" dirty="0" err="1"/>
              <a:t>रहा</a:t>
            </a:r>
            <a:r>
              <a:rPr lang="en-GB" sz="2800" dirty="0"/>
              <a:t> </a:t>
            </a:r>
            <a:r>
              <a:rPr lang="en-GB" sz="2800" dirty="0" err="1"/>
              <a:t>हूं</a:t>
            </a:r>
            <a:r>
              <a:rPr lang="en-GB" sz="2800" dirty="0"/>
              <a:t> </a:t>
            </a:r>
            <a:r>
              <a:rPr lang="hi-IN" sz="2800" dirty="0">
                <a:latin typeface="Verdana" panose="020B0604030504040204" pitchFamily="34" charset="0"/>
                <a:ea typeface="Verdana" panose="020B0604030504040204" pitchFamily="34" charset="0"/>
              </a:rPr>
              <a:t>।</a:t>
            </a:r>
            <a:endParaRPr lang="en-US" sz="2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0624" y="0"/>
            <a:ext cx="3633801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</a:t>
            </a: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मैं जल्द ही प्रीस्कूल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शुरू करने जा रहा हूं।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preschool is called</a:t>
            </a:r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 “ </a:t>
            </a:r>
            <a:r>
              <a:rPr lang="en-GB" b="1" i="0" dirty="0">
                <a:solidFill>
                  <a:srgbClr val="202124"/>
                </a:solidFill>
                <a:effectLst/>
                <a:latin typeface="Google Sans"/>
              </a:rPr>
              <a:t>Griffith Central Preschool </a:t>
            </a:r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”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मेरे प्रीस्कूल का नाम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“ </a:t>
            </a:r>
            <a:r>
              <a:rPr lang="en-GB" b="1" i="0">
                <a:solidFill>
                  <a:srgbClr val="202124"/>
                </a:solidFill>
                <a:effectLst/>
                <a:latin typeface="Google Sans"/>
              </a:rPr>
              <a:t>Griffith Central </a:t>
            </a:r>
            <a:r>
              <a:rPr lang="en-GB" b="1" i="0" dirty="0">
                <a:solidFill>
                  <a:srgbClr val="202124"/>
                </a:solidFill>
                <a:effectLst/>
                <a:latin typeface="Google Sans"/>
              </a:rPr>
              <a:t>Preschool </a:t>
            </a:r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”</a:t>
            </a:r>
            <a:r>
              <a:rPr lang="en-US" b="0" i="0" dirty="0">
                <a:solidFill>
                  <a:srgbClr val="202124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है।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376A6-B89C-47A0-B320-A34E1859604C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0144" y="0"/>
            <a:ext cx="3678936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</a:t>
            </a: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मेरे पास शिक्षक होंगे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,</a:t>
            </a: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 जो मेरी देखभाल करेंगे और मुझे सीखने और खेलने में मदद करेंगे।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teachers are</a:t>
            </a: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मेरे शिक्षक हैं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………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86364" y="3259723"/>
            <a:ext cx="298021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5322" y="0"/>
            <a:ext cx="3054682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मेरे पास अपना बैग और टोपी रखने के लिए एक विशेष स्थान होगा।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33B0F-D1D1-4FB0-8273-0CDE58223FBB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1782" y="0"/>
            <a:ext cx="3936368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मैं अपना दोपहर का भोजन प्रीस्कूल में लाऊंगा और अपने दोस्तों के साथ खाऊंगा।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493D07-2005-4A0C-9728-FE16EE4F4E7E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7097" y="0"/>
            <a:ext cx="3251003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 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बाथरूम मेरे घर के बाथरूम से अलग दिखता है।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93CAB3-C12A-49EC-9BAF-07B4BFCED5FB}"/>
              </a:ext>
            </a:extLst>
          </p:cNvPr>
          <p:cNvSpPr txBox="1"/>
          <p:nvPr/>
        </p:nvSpPr>
        <p:spPr>
          <a:xfrm>
            <a:off x="1821167" y="3259723"/>
            <a:ext cx="39104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1672" y="-3"/>
            <a:ext cx="3405465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and learn with inside…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अंदर खेलने और सीखने के लिए बहुत सारी मज़ेदार चीज़ें होंगी...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B0821F-BD2F-4943-B07C-8FC0FE13B0B8}"/>
              </a:ext>
            </a:extLst>
          </p:cNvPr>
          <p:cNvSpPr txBox="1"/>
          <p:nvPr/>
        </p:nvSpPr>
        <p:spPr>
          <a:xfrm>
            <a:off x="1045079" y="3259720"/>
            <a:ext cx="546278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6399" y="0"/>
            <a:ext cx="2697480" cy="68580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and outside! </a:t>
            </a:r>
            <a:endParaRPr lang="en-GB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और बाहर!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E360B-D289-4AB8-82C0-50224A17DC9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8815" y="0"/>
            <a:ext cx="3809325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We will read stories, sing songs, play games and learn together.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हम साथ मिलकर कहानियाँ पढ़ेंगे, गाने गाएँगे, खेल खेलेंगे और सीखेंगे।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65EBC8-51D5-4D0D-B7FA-09429092B257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1473" y="0"/>
            <a:ext cx="354426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</a:p>
          <a:p>
            <a:pPr marL="0" indent="0">
              <a:buNone/>
            </a:pPr>
            <a:endParaRPr lang="en-US" dirty="0">
              <a:latin typeface="Verdana"/>
              <a:ea typeface="Verdana"/>
              <a:cs typeface="Verdana"/>
            </a:endParaRPr>
          </a:p>
          <a:p>
            <a:pPr marL="0" indent="0">
              <a:buNone/>
            </a:pPr>
            <a:r>
              <a:rPr lang="hi-IN" dirty="0">
                <a:latin typeface="Verdana" panose="020B0604030504040204" pitchFamily="34" charset="0"/>
                <a:ea typeface="Verdana" panose="020B0604030504040204" pitchFamily="34" charset="0"/>
              </a:rPr>
              <a:t>दोपहर को घर जाने का समय हो जायेगा. मैं किसी और दिन फिर से प्रीस्कूल आऊंगा।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6C4251-05B5-468F-9F3D-CC06285A16EE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KeywordTaxHTField xmlns="b1acf0af-f136-4cbc-a2c8-87f01b08e3c0">
      <Terms xmlns="http://schemas.microsoft.com/office/infopath/2007/PartnerControls"/>
    </TaxKeywordTaxHTField>
    <Show_In_Department_Docs xmlns="b1acf0af-f136-4cbc-a2c8-87f01b08e3c0">false</Show_In_Department_Docs>
    <myku_department xmlns="b1acf0af-f136-4cbc-a2c8-87f01b08e3c0">ECE</myku_department>
    <TaxCatchAll xmlns="b1acf0af-f136-4cbc-a2c8-87f01b08e3c0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Resources" ma:contentTypeID="0x010100204738F8CDF09F4588388175C9CEE9B00059BAE93B1CE55D4B8453D6F4551DD780" ma:contentTypeVersion="10" ma:contentTypeDescription="" ma:contentTypeScope="" ma:versionID="49f35a480a52a248041920a90d48793b">
  <xsd:schema xmlns:xsd="http://www.w3.org/2001/XMLSchema" xmlns:xs="http://www.w3.org/2001/XMLSchema" xmlns:p="http://schemas.microsoft.com/office/2006/metadata/properties" xmlns:ns2="b1acf0af-f136-4cbc-a2c8-87f01b08e3c0" xmlns:ns3="67aa36a9-8016-44da-a4c8-88987837f5bd" targetNamespace="http://schemas.microsoft.com/office/2006/metadata/properties" ma:root="true" ma:fieldsID="0278500a6da0af797e66944a6a5ec140" ns2:_="" ns3:_="">
    <xsd:import namespace="b1acf0af-f136-4cbc-a2c8-87f01b08e3c0"/>
    <xsd:import namespace="67aa36a9-8016-44da-a4c8-88987837f5bd"/>
    <xsd:element name="properties">
      <xsd:complexType>
        <xsd:sequence>
          <xsd:element name="documentManagement">
            <xsd:complexType>
              <xsd:all>
                <xsd:element ref="ns2:myku_department"/>
                <xsd:element ref="ns2:Show_In_Department_Docs" minOccurs="0"/>
                <xsd:element ref="ns2:TaxKeywordTaxHTField" minOccurs="0"/>
                <xsd:element ref="ns2:TaxCatchAll" minOccurs="0"/>
                <xsd:element ref="ns2:TaxCatchAllLabel" minOccurs="0"/>
                <xsd:element ref="ns3:MediaServiceGenerationTime" minOccurs="0"/>
                <xsd:element ref="ns3:MediaServiceEventHashCode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acf0af-f136-4cbc-a2c8-87f01b08e3c0" elementFormDefault="qualified">
    <xsd:import namespace="http://schemas.microsoft.com/office/2006/documentManagement/types"/>
    <xsd:import namespace="http://schemas.microsoft.com/office/infopath/2007/PartnerControls"/>
    <xsd:element name="myku_department" ma:index="8" ma:displayName="myku_department" ma:format="Dropdown" ma:internalName="myku_department">
      <xsd:simpleType>
        <xsd:restriction base="dms:Choice">
          <xsd:enumeration value="ATSI"/>
          <xsd:enumeration value="AMEP"/>
          <xsd:enumeration value="Bulletin"/>
          <xsd:enumeration value="Business Development"/>
          <xsd:enumeration value="Capital Works"/>
          <xsd:enumeration value="Child Wellbeing"/>
          <xsd:enumeration value="Community Programs"/>
          <xsd:enumeration value="ECE"/>
          <xsd:enumeration value="Education Support and Family Services"/>
          <xsd:enumeration value="EWS"/>
          <xsd:enumeration value="Finance"/>
          <xsd:enumeration value="Governance"/>
          <xsd:enumeration value="HR"/>
          <xsd:enumeration value="Inclusion Agency"/>
          <xsd:enumeration value="IT"/>
          <xsd:enumeration value="KUSA"/>
          <xsd:enumeration value="IDFM"/>
          <xsd:enumeration value="Marketing"/>
          <xsd:enumeration value="News"/>
          <xsd:enumeration value="Payroll &amp; HRIS"/>
          <xsd:enumeration value="People Services"/>
          <xsd:enumeration value="Permanent Relief"/>
          <xsd:enumeration value="Professional Learning"/>
          <xsd:enumeration value="Repairs &amp; Maintenance"/>
          <xsd:enumeration value="Sustainability"/>
          <xsd:enumeration value="System"/>
          <xsd:enumeration value="Who's Who"/>
        </xsd:restriction>
      </xsd:simpleType>
    </xsd:element>
    <xsd:element name="Show_In_Department_Docs" ma:index="9" nillable="true" ma:displayName="Show_In_Department_Docs" ma:default="1" ma:internalName="Show_In_Department_Docs">
      <xsd:simpleType>
        <xsd:restriction base="dms:Boolean"/>
      </xsd:simpleType>
    </xsd:element>
    <xsd:element name="TaxKeywordTaxHTField" ma:index="10" nillable="true" ma:taxonomy="true" ma:internalName="TaxKeywordTaxHTField" ma:taxonomyFieldName="TaxKeyword" ma:displayName="Enterprise Keywords" ma:fieldId="{23f27201-bee3-471e-b2e7-b64fd8b7ca38}" ma:taxonomyMulti="true" ma:sspId="960b4e77-5caa-4609-b900-42e84fbaabd8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1" nillable="true" ma:displayName="Taxonomy Catch All Column" ma:hidden="true" ma:list="{44892318-af44-44d9-87a6-b22b41eee46a}" ma:internalName="TaxCatchAll" ma:showField="CatchAllData" ma:web="b1acf0af-f136-4cbc-a2c8-87f01b08e3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" nillable="true" ma:displayName="Taxonomy Catch All Column1" ma:hidden="true" ma:list="{44892318-af44-44d9-87a6-b22b41eee46a}" ma:internalName="TaxCatchAllLabel" ma:readOnly="true" ma:showField="CatchAllDataLabel" ma:web="b1acf0af-f136-4cbc-a2c8-87f01b08e3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aa36a9-8016-44da-a4c8-88987837f5bd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E5CD9F-B780-4ECF-90C1-6D2619A2A03B}">
  <ds:schemaRefs>
    <ds:schemaRef ds:uri="aa91d8b2-c92b-4c0a-9701-5d88eb325f4d"/>
    <ds:schemaRef ds:uri="http://schemas.microsoft.com/office/2006/metadata/properties"/>
    <ds:schemaRef ds:uri="http://schemas.microsoft.com/office/infopath/2007/PartnerControls"/>
    <ds:schemaRef ds:uri="b1acf0af-f136-4cbc-a2c8-87f01b08e3c0"/>
  </ds:schemaRefs>
</ds:datastoreItem>
</file>

<file path=customXml/itemProps2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2939772-ED22-4AD6-B141-0EFA813791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acf0af-f136-4cbc-a2c8-87f01b08e3c0"/>
    <ds:schemaRef ds:uri="67aa36a9-8016-44da-a4c8-88987837f5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363</Words>
  <Application>Microsoft Office PowerPoint</Application>
  <PresentationFormat>Widescreen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Google Sans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Story - I’m Going to Preschool</dc:title>
  <dc:creator>Nicole Hyde-Giezekamp</dc:creator>
  <cp:lastModifiedBy>Emma Pierce</cp:lastModifiedBy>
  <cp:revision>147</cp:revision>
  <dcterms:created xsi:type="dcterms:W3CDTF">2020-03-23T08:26:10Z</dcterms:created>
  <dcterms:modified xsi:type="dcterms:W3CDTF">2023-10-18T02:20:01Z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0x010100204738F8CDF09F4588388175C9CEE9B00059BAE93B1CE55D4B8453D6F4551DD780</vt:lpwstr>
  </property>
  <property fmtid="{D5CDD505-2E9C-101B-9397-08002B2CF9AE}" pid="3" name="Order">
    <vt:r8>1444300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TaxKeyword">
    <vt:lpwstr/>
  </property>
</Properties>
</file>