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71061-3FE1-41A2-BBCF-7937E0F97460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EF40E-4AE8-41B8-95C5-B21BB2D537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34273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71061-3FE1-41A2-BBCF-7937E0F97460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EF40E-4AE8-41B8-95C5-B21BB2D537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37438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71061-3FE1-41A2-BBCF-7937E0F97460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EF40E-4AE8-41B8-95C5-B21BB2D537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24780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71061-3FE1-41A2-BBCF-7937E0F97460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EF40E-4AE8-41B8-95C5-B21BB2D537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10159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71061-3FE1-41A2-BBCF-7937E0F97460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EF40E-4AE8-41B8-95C5-B21BB2D537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33203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71061-3FE1-41A2-BBCF-7937E0F97460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EF40E-4AE8-41B8-95C5-B21BB2D537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9503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71061-3FE1-41A2-BBCF-7937E0F97460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EF40E-4AE8-41B8-95C5-B21BB2D537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49836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71061-3FE1-41A2-BBCF-7937E0F97460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EF40E-4AE8-41B8-95C5-B21BB2D537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11029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71061-3FE1-41A2-BBCF-7937E0F97460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EF40E-4AE8-41B8-95C5-B21BB2D537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47274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71061-3FE1-41A2-BBCF-7937E0F97460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EF40E-4AE8-41B8-95C5-B21BB2D537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76375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471061-3FE1-41A2-BBCF-7937E0F97460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EF40E-4AE8-41B8-95C5-B21BB2D537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19569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471061-3FE1-41A2-BBCF-7937E0F97460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EF40E-4AE8-41B8-95C5-B21BB2D5376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66876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/>
              <a:t>C</a:t>
            </a:r>
            <a:r>
              <a:rPr lang="en-AU" dirty="0" smtClean="0"/>
              <a:t>anteen at school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03930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376" y="692696"/>
            <a:ext cx="8219256" cy="868958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There is a canteen at school. A canteen is a small shop where you can buy food.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endParaRPr lang="en-AU" dirty="0"/>
          </a:p>
          <a:p>
            <a:endParaRPr lang="en-AU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827584" y="2420888"/>
            <a:ext cx="756084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AU" sz="2500" dirty="0"/>
          </a:p>
          <a:p>
            <a:endParaRPr lang="en-AU" sz="2500" dirty="0" smtClean="0"/>
          </a:p>
          <a:p>
            <a:pPr algn="ctr"/>
            <a:r>
              <a:rPr lang="en-AU" sz="3200" dirty="0" smtClean="0"/>
              <a:t>(</a:t>
            </a:r>
            <a:r>
              <a:rPr lang="en-AU" sz="3200" dirty="0" smtClean="0"/>
              <a:t>Insert photo of canteen counter)</a:t>
            </a:r>
            <a:endParaRPr lang="en-AU" sz="3200" dirty="0"/>
          </a:p>
        </p:txBody>
      </p:sp>
    </p:spTree>
    <p:extLst>
      <p:ext uri="{BB962C8B-B14F-4D97-AF65-F5344CB8AC3E}">
        <p14:creationId xmlns:p14="http://schemas.microsoft.com/office/powerpoint/2010/main" val="1895988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I might get recess or lunch from the canteen sometimes when Mum or Dad say I can.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endParaRPr lang="en-AU" dirty="0"/>
          </a:p>
          <a:p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canteen volunteers/ staff)</a:t>
            </a:r>
            <a:endParaRPr lang="en-AU" dirty="0" smtClean="0"/>
          </a:p>
          <a:p>
            <a:pPr marL="0" indent="0" algn="ctr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7385926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8367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When I order my lunch I need to tell or show the canteen helpers what I want and give them money before school starts.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canteen food)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800838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At lunch time, we line up to get our lunch from the canteen helpers.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(Inert photo of children lining up/canteen workers handing out food)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778936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Sometimes Mum or Dad might give me money to buy a snack at the canteen. I keep my money in my pocket until recess or lunch time.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 algn="ctr">
              <a:buNone/>
            </a:pPr>
            <a:r>
              <a:rPr lang="en-AU" dirty="0" smtClean="0"/>
              <a:t>(Insert photo of coin and school pocket)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8129560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Children sit here to eat canteen lunch.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location of where canteen food is eaten)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9135238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We eat our lunch first then we can play.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16832"/>
            <a:ext cx="8435280" cy="4497363"/>
          </a:xfrm>
        </p:spPr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(Insert</a:t>
            </a:r>
            <a:endParaRPr lang="en-AU" dirty="0"/>
          </a:p>
          <a:p>
            <a:pPr marL="0" indent="0">
              <a:buNone/>
            </a:pPr>
            <a:r>
              <a:rPr lang="en-AU" dirty="0"/>
              <a:t>p</a:t>
            </a:r>
            <a:r>
              <a:rPr lang="en-AU" dirty="0" smtClean="0"/>
              <a:t>hoto of lunch</a:t>
            </a:r>
            <a:r>
              <a:rPr lang="en-AU" dirty="0" smtClean="0"/>
              <a:t>	</a:t>
            </a:r>
            <a:r>
              <a:rPr lang="en-AU" dirty="0"/>
              <a:t>	</a:t>
            </a:r>
            <a:r>
              <a:rPr lang="en-AU" dirty="0" smtClean="0"/>
              <a:t>	insert photo of kids 							playing)</a:t>
            </a:r>
            <a:endParaRPr lang="en-AU" dirty="0"/>
          </a:p>
        </p:txBody>
      </p:sp>
      <p:sp>
        <p:nvSpPr>
          <p:cNvPr id="4" name="Right Arrow 3"/>
          <p:cNvSpPr/>
          <p:nvPr/>
        </p:nvSpPr>
        <p:spPr>
          <a:xfrm>
            <a:off x="3635896" y="3722334"/>
            <a:ext cx="1296144" cy="504056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748011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189</Words>
  <Application>Microsoft Office PowerPoint</Application>
  <PresentationFormat>On-screen Show (4:3)</PresentationFormat>
  <Paragraphs>37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Canteen at school</vt:lpstr>
      <vt:lpstr>There is a canteen at school. A canteen is a small shop where you can buy food.</vt:lpstr>
      <vt:lpstr>I might get recess or lunch from the canteen sometimes when Mum or Dad say I can.</vt:lpstr>
      <vt:lpstr>When I order my lunch I need to tell or show the canteen helpers what I want and give them money before school starts.</vt:lpstr>
      <vt:lpstr>At lunch time, we line up to get our lunch from the canteen helpers.</vt:lpstr>
      <vt:lpstr>Sometimes Mum or Dad might give me money to buy a snack at the canteen. I keep my money in my pocket until recess or lunch time.</vt:lpstr>
      <vt:lpstr>Children sit here to eat canteen lunch.</vt:lpstr>
      <vt:lpstr>We eat our lunch first then we can play.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canteen at school</dc:title>
  <dc:creator>Emma Pierce</dc:creator>
  <cp:lastModifiedBy>Emma Pierce</cp:lastModifiedBy>
  <cp:revision>13</cp:revision>
  <dcterms:created xsi:type="dcterms:W3CDTF">2015-11-13T01:49:39Z</dcterms:created>
  <dcterms:modified xsi:type="dcterms:W3CDTF">2015-11-18T00:54:28Z</dcterms:modified>
</cp:coreProperties>
</file>