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227159" y="4191668"/>
            <a:ext cx="573768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lang="fa-IR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من به پیش دبستانی می روم</a:t>
            </a:r>
            <a:endParaRPr lang="en-GB" sz="3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4688" y="0"/>
            <a:ext cx="363380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من به زودی پیش دبستانی را شروع خواهم کرد. </a:t>
            </a: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نام پیش دبستانی من ... است.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240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معلم ها به من کمک خواهند کرد تا یاد بگیرم و بازی کنم. معلم های من....هستند.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0938" y="0"/>
            <a:ext cx="33574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من مکان مشخصی برای گذاشتن کیف و کلاهم دارم.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3814" y="0"/>
            <a:ext cx="3871197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من ناهارم را به پیش دبستانی می آورم و با دوستانم می خورم.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6B4569-1E19-436A-8376-3AEEA1F9EEF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129" y="0"/>
            <a:ext cx="3258623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دستشویی آنجا از دستشویی خانه من متفاوت است.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7768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چیزهای زیادی برای بازی و تفریح در داخل کلاس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</a:t>
            </a:r>
          </a:p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و بیرون کلاس وجود دارد.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7067" y="0"/>
            <a:ext cx="329116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</a:t>
            </a:r>
          </a:p>
          <a:p>
            <a:pPr marL="0" indent="0">
              <a:buNone/>
            </a:pPr>
            <a:endParaRPr lang="fa-IR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a-IR" dirty="0">
                <a:latin typeface="Verdana" panose="020B0604030504040204" pitchFamily="34" charset="0"/>
                <a:ea typeface="Verdana" panose="020B0604030504040204" pitchFamily="34" charset="0"/>
              </a:rPr>
              <a:t>معلم ها برای من کتاب داستان و آواز می خوانند و با من بازی می کنند. 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78BCE0-D2A7-49AF-A851-6CADFEEA1B2D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1473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fa-IR" dirty="0"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r>
              <a:rPr lang="fa-IR" dirty="0">
                <a:latin typeface="Verdana"/>
                <a:ea typeface="Verdana"/>
              </a:rPr>
              <a:t>بعد از ظهر زمان رفتن به خانه است. روز بعد دوباره من به پیش دبستانی باز خواهم گشت.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22868B-6E51-4F24-AAB7-88FBA9E43740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E5CD9F-B780-4ECF-90C1-6D2619A2A03B}">
  <ds:schemaRefs>
    <ds:schemaRef ds:uri="http://purl.org/dc/terms/"/>
    <ds:schemaRef ds:uri="http://purl.org/dc/elements/1.1/"/>
    <ds:schemaRef ds:uri="aa91d8b2-c92b-4c0a-9701-5d88eb325f4d"/>
    <ds:schemaRef ds:uri="http://schemas.microsoft.com/office/infopath/2007/PartnerControls"/>
    <ds:schemaRef ds:uri="bd264eaa-026d-4b09-a7c4-bfd7a6787c0d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345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144</cp:revision>
  <dcterms:created xsi:type="dcterms:W3CDTF">2020-03-23T08:26:10Z</dcterms:created>
  <dcterms:modified xsi:type="dcterms:W3CDTF">2020-12-15T04:24:16Z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