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73" r:id="rId5"/>
    <p:sldId id="261" r:id="rId6"/>
    <p:sldId id="262" r:id="rId7"/>
    <p:sldId id="264" r:id="rId8"/>
    <p:sldId id="266" r:id="rId9"/>
    <p:sldId id="265" r:id="rId10"/>
    <p:sldId id="267" r:id="rId11"/>
    <p:sldId id="270" r:id="rId12"/>
    <p:sldId id="268" r:id="rId13"/>
    <p:sldId id="269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mma Pierce" initials="EP" lastIdx="2" clrIdx="0">
    <p:extLst>
      <p:ext uri="{19B8F6BF-5375-455C-9EA6-DF929625EA0E}">
        <p15:presenceInfo xmlns:p15="http://schemas.microsoft.com/office/powerpoint/2012/main" userId="S::Emma.Pierce@ku.com.au::cbbad50a-ad88-4dd1-920d-1a7769f4a3d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3E1BB57-C5BC-1813-3F20-4065CDDD8615}" v="1" dt="2020-09-14T07:11:00.444"/>
    <p1510:client id="{7586F299-E4CF-D8F6-883E-066F827CB9FE}" v="21" dt="2020-09-10T07:46:35.751"/>
    <p1510:client id="{B72B36DF-8520-D6AB-6751-B907B58134F5}" v="548" dt="2020-09-08T01:12:06.087"/>
    <p1510:client id="{F6DD8AF1-7301-0890-D545-E707DCE279D4}" v="88" dt="2020-09-07T23:57:42.96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3" autoAdjust="0"/>
    <p:restoredTop sz="94660"/>
  </p:normalViewPr>
  <p:slideViewPr>
    <p:cSldViewPr snapToGrid="0">
      <p:cViewPr varScale="1">
        <p:scale>
          <a:sx n="62" d="100"/>
          <a:sy n="62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7A58E7-AA20-4223-8C78-94B2A4CD7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85F1A1-9732-4773-B704-80B5034D73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80ACDB-70A4-49BE-97DE-231696E473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F3457-9E25-4F51-949C-EF4DFDAA2041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2143A4-0DB1-4514-AD40-C046AC6C53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BA3DBC-4D60-49F6-9E18-F6180A230F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0545B-2263-44F2-855E-27D18F5EC8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0877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C7EBF7-F585-4E08-8CEB-0A1725794F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487D7E-71AC-46A3-86F0-E72506C09C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6AEB9E-289F-4B4F-BEF4-7AFAE6470B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F3457-9E25-4F51-949C-EF4DFDAA2041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8D3EE1-B138-4A92-821B-45512639BA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9E5EEF-8E61-4960-9F8F-12536E3BD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0545B-2263-44F2-855E-27D18F5EC8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85830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AC0251B-E113-4BC1-BE8D-223738B96B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33EA0A-AD9D-42D4-A4D3-C92194FA73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543B81-E922-412F-A2B5-894C5BBD632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3F3457-9E25-4F51-949C-EF4DFDAA2041}" type="datetimeFigureOut">
              <a:rPr lang="en-GB" smtClean="0"/>
              <a:t>15/12/2020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DDDA4E-310E-430F-BA04-78F68CB121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FCAB9C-F5C4-40B9-8017-066E3E4EE5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60545B-2263-44F2-855E-27D18F5EC8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0178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49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">
            <a:extLst>
              <a:ext uri="{FF2B5EF4-FFF2-40B4-BE49-F238E27FC236}">
                <a16:creationId xmlns:a16="http://schemas.microsoft.com/office/drawing/2014/main" id="{377C7AB2-6464-4399-AD42-E9974197093D}"/>
              </a:ext>
            </a:extLst>
          </p:cNvPr>
          <p:cNvSpPr txBox="1"/>
          <p:nvPr/>
        </p:nvSpPr>
        <p:spPr>
          <a:xfrm>
            <a:off x="405255" y="6336950"/>
            <a:ext cx="9866505" cy="276999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dirty="0">
                <a:latin typeface="Verdana" panose="020B0604030504040204" pitchFamily="34" charset="0"/>
                <a:ea typeface="Verdana" panose="020B0604030504040204" pitchFamily="34" charset="0"/>
                <a:cs typeface="+mn-lt"/>
              </a:rPr>
              <a:t>Developed by KU Children’s Services Sector Capacity Building Program with funding from the NSW Department of Education.</a:t>
            </a:r>
            <a:endParaRPr lang="en-GB" sz="12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7" name="Picture 6" descr="A picture containing drawing&#10;&#10;Description automatically generated">
            <a:extLst>
              <a:ext uri="{FF2B5EF4-FFF2-40B4-BE49-F238E27FC236}">
                <a16:creationId xmlns:a16="http://schemas.microsoft.com/office/drawing/2014/main" id="{06E4EDE2-EBA0-4EF6-80CB-7ACF14F23A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5509" y="5608043"/>
            <a:ext cx="1254116" cy="100590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ED6F166-652A-40FF-8963-6F4FE329ECE6}"/>
              </a:ext>
            </a:extLst>
          </p:cNvPr>
          <p:cNvSpPr txBox="1"/>
          <p:nvPr/>
        </p:nvSpPr>
        <p:spPr>
          <a:xfrm>
            <a:off x="3227159" y="5300266"/>
            <a:ext cx="573768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400" b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Verdana" panose="020B0604030504040204" pitchFamily="34" charset="0"/>
                <a:ea typeface="Verdana" panose="020B0604030504040204" pitchFamily="34" charset="0"/>
              </a:rPr>
              <a:t>I’m Going to Preschool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70C7112-DEF3-4F72-82E0-D6EEB79A4E26}"/>
              </a:ext>
            </a:extLst>
          </p:cNvPr>
          <p:cNvSpPr txBox="1"/>
          <p:nvPr/>
        </p:nvSpPr>
        <p:spPr>
          <a:xfrm>
            <a:off x="3986530" y="3090446"/>
            <a:ext cx="4218940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 of preschool from outside.</a:t>
            </a:r>
          </a:p>
        </p:txBody>
      </p:sp>
    </p:spTree>
    <p:extLst>
      <p:ext uri="{BB962C8B-B14F-4D97-AF65-F5344CB8AC3E}">
        <p14:creationId xmlns:p14="http://schemas.microsoft.com/office/powerpoint/2010/main" val="11065880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0624" y="0"/>
            <a:ext cx="3633801" cy="68580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I’m going to start preschool soon. My preschool is called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B6376A6-B89C-47A0-B320-A34E1859604C}"/>
              </a:ext>
            </a:extLst>
          </p:cNvPr>
          <p:cNvSpPr txBox="1"/>
          <p:nvPr/>
        </p:nvSpPr>
        <p:spPr>
          <a:xfrm>
            <a:off x="1785112" y="3259723"/>
            <a:ext cx="3982720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 of preschool entry gate.</a:t>
            </a:r>
          </a:p>
        </p:txBody>
      </p:sp>
    </p:spTree>
    <p:extLst>
      <p:ext uri="{BB962C8B-B14F-4D97-AF65-F5344CB8AC3E}">
        <p14:creationId xmlns:p14="http://schemas.microsoft.com/office/powerpoint/2010/main" val="6599253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10144" y="0"/>
            <a:ext cx="3678936" cy="68580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I will have teachers who will look after me and help me to learn and play. My teachers are</a:t>
            </a:r>
            <a:endParaRPr lang="en-GB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037B88-2280-4916-9E52-A8ADC625BCC0}"/>
              </a:ext>
            </a:extLst>
          </p:cNvPr>
          <p:cNvSpPr txBox="1"/>
          <p:nvPr/>
        </p:nvSpPr>
        <p:spPr>
          <a:xfrm>
            <a:off x="2286364" y="3259723"/>
            <a:ext cx="2980216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Insert photo of educators. </a:t>
            </a:r>
          </a:p>
        </p:txBody>
      </p:sp>
    </p:spTree>
    <p:extLst>
      <p:ext uri="{BB962C8B-B14F-4D97-AF65-F5344CB8AC3E}">
        <p14:creationId xmlns:p14="http://schemas.microsoft.com/office/powerpoint/2010/main" val="36715789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55322" y="0"/>
            <a:ext cx="3054682" cy="68580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I will have a special place to put my bag and my hat.</a:t>
            </a:r>
            <a:endParaRPr lang="en-GB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6E33B0F-D1D1-4FB0-8273-0CDE58223FBB}"/>
              </a:ext>
            </a:extLst>
          </p:cNvPr>
          <p:cNvSpPr txBox="1"/>
          <p:nvPr/>
        </p:nvSpPr>
        <p:spPr>
          <a:xfrm>
            <a:off x="2286477" y="3259723"/>
            <a:ext cx="2979989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Insert photo of lockers. </a:t>
            </a:r>
          </a:p>
        </p:txBody>
      </p:sp>
    </p:spTree>
    <p:extLst>
      <p:ext uri="{BB962C8B-B14F-4D97-AF65-F5344CB8AC3E}">
        <p14:creationId xmlns:p14="http://schemas.microsoft.com/office/powerpoint/2010/main" val="7077469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1782" y="0"/>
            <a:ext cx="3936368" cy="6858000"/>
          </a:xfrm>
        </p:spPr>
        <p:txBody>
          <a:bodyPr anchor="ctr">
            <a:no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I will bring my lunch to preschool and eat with my friends.</a:t>
            </a:r>
            <a:endParaRPr lang="en-GB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7493D07-2005-4A0C-9728-FE16EE4F4E7E}"/>
              </a:ext>
            </a:extLst>
          </p:cNvPr>
          <p:cNvSpPr txBox="1"/>
          <p:nvPr/>
        </p:nvSpPr>
        <p:spPr>
          <a:xfrm>
            <a:off x="988121" y="3259723"/>
            <a:ext cx="5576701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 of children eating.</a:t>
            </a:r>
            <a:endParaRPr lang="en-GB" sz="1600" dirty="0">
              <a:latin typeface="Verdana" panose="020B0604030504040204" pitchFamily="34" charset="0"/>
              <a:ea typeface="Verdana" panose="020B0604030504040204" pitchFamily="34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461225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17097" y="0"/>
            <a:ext cx="3251003" cy="68580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The bathroom looks different to my bathroom at home. </a:t>
            </a:r>
            <a:endParaRPr lang="en-GB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993CAB3-C12A-49EC-9BAF-07B4BFCED5FB}"/>
              </a:ext>
            </a:extLst>
          </p:cNvPr>
          <p:cNvSpPr txBox="1"/>
          <p:nvPr/>
        </p:nvSpPr>
        <p:spPr>
          <a:xfrm>
            <a:off x="1821167" y="3259723"/>
            <a:ext cx="3910489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Insert photo of preschool bathroom.</a:t>
            </a:r>
          </a:p>
        </p:txBody>
      </p:sp>
    </p:spTree>
    <p:extLst>
      <p:ext uri="{BB962C8B-B14F-4D97-AF65-F5344CB8AC3E}">
        <p14:creationId xmlns:p14="http://schemas.microsoft.com/office/powerpoint/2010/main" val="12121640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41672" y="-3"/>
            <a:ext cx="3405465" cy="685799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There will be a lot of fun things to play and learn with inside…</a:t>
            </a:r>
            <a:endParaRPr lang="en-GB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2B0821F-BD2F-4943-B07C-8FC0FE13B0B8}"/>
              </a:ext>
            </a:extLst>
          </p:cNvPr>
          <p:cNvSpPr txBox="1"/>
          <p:nvPr/>
        </p:nvSpPr>
        <p:spPr>
          <a:xfrm>
            <a:off x="1045079" y="3259720"/>
            <a:ext cx="5462786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photo(s) of indoor playspaces and activities.</a:t>
            </a:r>
            <a:endParaRPr lang="en-GB" sz="1600" dirty="0">
              <a:latin typeface="Verdana" panose="020B0604030504040204" pitchFamily="34" charset="0"/>
              <a:ea typeface="Verdana" panose="020B0604030504040204" pitchFamily="34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740829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06399" y="0"/>
            <a:ext cx="2697480" cy="6858000"/>
          </a:xfrm>
        </p:spPr>
        <p:txBody>
          <a:bodyPr anchor="ctr">
            <a:noAutofit/>
          </a:bodyPr>
          <a:lstStyle/>
          <a:p>
            <a:pPr marL="0" indent="0" algn="ctr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and outside! </a:t>
            </a:r>
            <a:endParaRPr lang="en-GB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indent="0">
              <a:buNone/>
            </a:pPr>
            <a:endParaRPr lang="en-GB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D7E360B-D289-4AB8-82C0-50224A17DC93}"/>
              </a:ext>
            </a:extLst>
          </p:cNvPr>
          <p:cNvSpPr txBox="1"/>
          <p:nvPr/>
        </p:nvSpPr>
        <p:spPr>
          <a:xfrm>
            <a:off x="988121" y="3259723"/>
            <a:ext cx="5576701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photo(s) of outdoor playspaces and activities.</a:t>
            </a:r>
            <a:endParaRPr lang="en-GB" sz="1600" dirty="0">
              <a:latin typeface="Verdana" panose="020B0604030504040204" pitchFamily="34" charset="0"/>
              <a:ea typeface="Verdana" panose="020B0604030504040204" pitchFamily="34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614873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78815" y="0"/>
            <a:ext cx="3809325" cy="6858000"/>
          </a:xfrm>
        </p:spPr>
        <p:txBody>
          <a:bodyPr anchor="ctr">
            <a:noAutofit/>
          </a:bodyPr>
          <a:lstStyle/>
          <a:p>
            <a:pPr marL="0" indent="0">
              <a:buNone/>
            </a:pPr>
            <a:r>
              <a:rPr lang="en-US" dirty="0">
                <a:latin typeface="Verdana" panose="020B0604030504040204" pitchFamily="34" charset="0"/>
                <a:ea typeface="Verdana" panose="020B0604030504040204" pitchFamily="34" charset="0"/>
              </a:rPr>
              <a:t>We will read stories, sing songs, play games and learn together. </a:t>
            </a:r>
            <a:endParaRPr lang="en-GB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565EBC8-51D5-4D0D-B7FA-09429092B257}"/>
              </a:ext>
            </a:extLst>
          </p:cNvPr>
          <p:cNvSpPr txBox="1"/>
          <p:nvPr/>
        </p:nvSpPr>
        <p:spPr>
          <a:xfrm>
            <a:off x="988121" y="3259723"/>
            <a:ext cx="5576701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photo(s) of reading/singing/playing games.</a:t>
            </a:r>
            <a:endParaRPr lang="en-GB" sz="1600" dirty="0">
              <a:latin typeface="Verdana" panose="020B0604030504040204" pitchFamily="34" charset="0"/>
              <a:ea typeface="Verdana" panose="020B0604030504040204" pitchFamily="34" charset="0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131173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577D1452-F0B7-431E-9A24-D3F7103D85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552944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0">
            <a:extLst>
              <a:ext uri="{FF2B5EF4-FFF2-40B4-BE49-F238E27FC236}">
                <a16:creationId xmlns:a16="http://schemas.microsoft.com/office/drawing/2014/main" id="{A660F4F9-5DF5-4F15-BE6A-CD8648BB11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9211" y="559407"/>
            <a:ext cx="6594522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8015B-0489-487F-AD63-58BF3C205D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91473" y="0"/>
            <a:ext cx="3544267" cy="685800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dirty="0">
                <a:latin typeface="Verdana"/>
                <a:ea typeface="Verdana"/>
                <a:cs typeface="Verdana"/>
              </a:rPr>
              <a:t>In the afternoon it will be time to go home. I will come back to preschool again another day.</a:t>
            </a:r>
            <a:endParaRPr lang="en-GB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16C4251-05B5-468F-9F3D-CC06285A16EE}"/>
              </a:ext>
            </a:extLst>
          </p:cNvPr>
          <p:cNvSpPr txBox="1"/>
          <p:nvPr/>
        </p:nvSpPr>
        <p:spPr>
          <a:xfrm>
            <a:off x="988121" y="3259723"/>
            <a:ext cx="5576701" cy="33855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</a:rPr>
              <a:t>Insert photo of </a:t>
            </a:r>
            <a:r>
              <a:rPr lang="en-GB" sz="1600" dirty="0">
                <a:latin typeface="Verdana" panose="020B0604030504040204" pitchFamily="34" charset="0"/>
                <a:ea typeface="Verdana" panose="020B0604030504040204" pitchFamily="34" charset="0"/>
                <a:cs typeface="Calibri"/>
              </a:rPr>
              <a:t>children leaving preschool.</a:t>
            </a:r>
          </a:p>
        </p:txBody>
      </p:sp>
    </p:spTree>
    <p:extLst>
      <p:ext uri="{BB962C8B-B14F-4D97-AF65-F5344CB8AC3E}">
        <p14:creationId xmlns:p14="http://schemas.microsoft.com/office/powerpoint/2010/main" val="2634644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KeywordTaxHTField xmlns="b1acf0af-f136-4cbc-a2c8-87f01b08e3c0">
      <Terms xmlns="http://schemas.microsoft.com/office/infopath/2007/PartnerControls"/>
    </TaxKeywordTaxHTField>
    <Show_In_Department_Docs xmlns="b1acf0af-f136-4cbc-a2c8-87f01b08e3c0">false</Show_In_Department_Docs>
    <myku_department xmlns="b1acf0af-f136-4cbc-a2c8-87f01b08e3c0">ECE</myku_department>
    <TaxCatchAll xmlns="b1acf0af-f136-4cbc-a2c8-87f01b08e3c0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Resources" ma:contentTypeID="0x010100204738F8CDF09F4588388175C9CEE9B00059BAE93B1CE55D4B8453D6F4551DD780" ma:contentTypeVersion="10" ma:contentTypeDescription="" ma:contentTypeScope="" ma:versionID="49f35a480a52a248041920a90d48793b">
  <xsd:schema xmlns:xsd="http://www.w3.org/2001/XMLSchema" xmlns:xs="http://www.w3.org/2001/XMLSchema" xmlns:p="http://schemas.microsoft.com/office/2006/metadata/properties" xmlns:ns2="b1acf0af-f136-4cbc-a2c8-87f01b08e3c0" xmlns:ns3="67aa36a9-8016-44da-a4c8-88987837f5bd" targetNamespace="http://schemas.microsoft.com/office/2006/metadata/properties" ma:root="true" ma:fieldsID="0278500a6da0af797e66944a6a5ec140" ns2:_="" ns3:_="">
    <xsd:import namespace="b1acf0af-f136-4cbc-a2c8-87f01b08e3c0"/>
    <xsd:import namespace="67aa36a9-8016-44da-a4c8-88987837f5bd"/>
    <xsd:element name="properties">
      <xsd:complexType>
        <xsd:sequence>
          <xsd:element name="documentManagement">
            <xsd:complexType>
              <xsd:all>
                <xsd:element ref="ns2:myku_department"/>
                <xsd:element ref="ns2:Show_In_Department_Docs" minOccurs="0"/>
                <xsd:element ref="ns2:TaxKeywordTaxHTField" minOccurs="0"/>
                <xsd:element ref="ns2:TaxCatchAll" minOccurs="0"/>
                <xsd:element ref="ns2:TaxCatchAllLabel" minOccurs="0"/>
                <xsd:element ref="ns3:MediaServiceGenerationTime" minOccurs="0"/>
                <xsd:element ref="ns3:MediaServiceEventHashCode" minOccurs="0"/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1acf0af-f136-4cbc-a2c8-87f01b08e3c0" elementFormDefault="qualified">
    <xsd:import namespace="http://schemas.microsoft.com/office/2006/documentManagement/types"/>
    <xsd:import namespace="http://schemas.microsoft.com/office/infopath/2007/PartnerControls"/>
    <xsd:element name="myku_department" ma:index="8" ma:displayName="myku_department" ma:format="Dropdown" ma:internalName="myku_department">
      <xsd:simpleType>
        <xsd:restriction base="dms:Choice">
          <xsd:enumeration value="ATSI"/>
          <xsd:enumeration value="AMEP"/>
          <xsd:enumeration value="Bulletin"/>
          <xsd:enumeration value="Business Development"/>
          <xsd:enumeration value="Capital Works"/>
          <xsd:enumeration value="Child Wellbeing"/>
          <xsd:enumeration value="Community Programs"/>
          <xsd:enumeration value="ECE"/>
          <xsd:enumeration value="Education Support and Family Services"/>
          <xsd:enumeration value="EWS"/>
          <xsd:enumeration value="Finance"/>
          <xsd:enumeration value="Governance"/>
          <xsd:enumeration value="HR"/>
          <xsd:enumeration value="Inclusion Agency"/>
          <xsd:enumeration value="IT"/>
          <xsd:enumeration value="KUSA"/>
          <xsd:enumeration value="IDFM"/>
          <xsd:enumeration value="Marketing"/>
          <xsd:enumeration value="News"/>
          <xsd:enumeration value="Payroll &amp; HRIS"/>
          <xsd:enumeration value="People Services"/>
          <xsd:enumeration value="Permanent Relief"/>
          <xsd:enumeration value="Professional Learning"/>
          <xsd:enumeration value="Repairs &amp; Maintenance"/>
          <xsd:enumeration value="Sustainability"/>
          <xsd:enumeration value="System"/>
          <xsd:enumeration value="Who's Who"/>
        </xsd:restriction>
      </xsd:simpleType>
    </xsd:element>
    <xsd:element name="Show_In_Department_Docs" ma:index="9" nillable="true" ma:displayName="Show_In_Department_Docs" ma:default="1" ma:internalName="Show_In_Department_Docs">
      <xsd:simpleType>
        <xsd:restriction base="dms:Boolean"/>
      </xsd:simpleType>
    </xsd:element>
    <xsd:element name="TaxKeywordTaxHTField" ma:index="10" nillable="true" ma:taxonomy="true" ma:internalName="TaxKeywordTaxHTField" ma:taxonomyFieldName="TaxKeyword" ma:displayName="Enterprise Keywords" ma:fieldId="{23f27201-bee3-471e-b2e7-b64fd8b7ca38}" ma:taxonomyMulti="true" ma:sspId="960b4e77-5caa-4609-b900-42e84fbaabd8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1" nillable="true" ma:displayName="Taxonomy Catch All Column" ma:hidden="true" ma:list="{44892318-af44-44d9-87a6-b22b41eee46a}" ma:internalName="TaxCatchAll" ma:showField="CatchAllData" ma:web="b1acf0af-f136-4cbc-a2c8-87f01b08e3c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" nillable="true" ma:displayName="Taxonomy Catch All Column1" ma:hidden="true" ma:list="{44892318-af44-44d9-87a6-b22b41eee46a}" ma:internalName="TaxCatchAllLabel" ma:readOnly="true" ma:showField="CatchAllDataLabel" ma:web="b1acf0af-f136-4cbc-a2c8-87f01b08e3c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7aa36a9-8016-44da-a4c8-88987837f5bd" elementFormDefault="qualified">
    <xsd:import namespace="http://schemas.microsoft.com/office/2006/documentManagement/types"/>
    <xsd:import namespace="http://schemas.microsoft.com/office/infopath/2007/PartnerControls"/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3C40BAA-B6A5-483F-89FB-96C1294010A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4E5CD9F-B780-4ECF-90C1-6D2619A2A03B}">
  <ds:schemaRefs>
    <ds:schemaRef ds:uri="aa91d8b2-c92b-4c0a-9701-5d88eb325f4d"/>
    <ds:schemaRef ds:uri="http://schemas.microsoft.com/office/2006/metadata/properties"/>
    <ds:schemaRef ds:uri="http://schemas.microsoft.com/office/infopath/2007/PartnerControls"/>
    <ds:schemaRef ds:uri="b1acf0af-f136-4cbc-a2c8-87f01b08e3c0"/>
  </ds:schemaRefs>
</ds:datastoreItem>
</file>

<file path=customXml/itemProps3.xml><?xml version="1.0" encoding="utf-8"?>
<ds:datastoreItem xmlns:ds="http://schemas.openxmlformats.org/officeDocument/2006/customXml" ds:itemID="{F2939772-ED22-4AD6-B141-0EFA8137912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1acf0af-f136-4cbc-a2c8-87f01b08e3c0"/>
    <ds:schemaRef ds:uri="67aa36a9-8016-44da-a4c8-88987837f5b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221</Words>
  <Application>Microsoft Office PowerPoint</Application>
  <PresentationFormat>Widescreen</PresentationFormat>
  <Paragraphs>21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Verdana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Social Story - I’m Going to Preschool</dc:title>
  <dc:creator>Nicole Hyde-Giezekamp</dc:creator>
  <cp:lastModifiedBy>Nicole Hyde-Giezekamp</cp:lastModifiedBy>
  <cp:revision>143</cp:revision>
  <dcterms:created xsi:type="dcterms:W3CDTF">2020-03-23T08:26:10Z</dcterms:created>
  <dcterms:modified xsi:type="dcterms:W3CDTF">2020-12-15T04:51:42Z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0x010100204738F8CDF09F4588388175C9CEE9B00059BAE93B1CE55D4B8453D6F4551DD780</vt:lpwstr>
  </property>
  <property fmtid="{D5CDD505-2E9C-101B-9397-08002B2CF9AE}" pid="3" name="Order">
    <vt:r8>1444300</vt:r8>
  </property>
  <property fmtid="{D5CDD505-2E9C-101B-9397-08002B2CF9AE}" pid="4" name="_SourceUrl">
    <vt:lpwstr/>
  </property>
  <property fmtid="{D5CDD505-2E9C-101B-9397-08002B2CF9AE}" pid="5" name="_SharedFileIndex">
    <vt:lpwstr/>
  </property>
  <property fmtid="{D5CDD505-2E9C-101B-9397-08002B2CF9AE}" pid="6" name="ComplianceAssetId">
    <vt:lpwstr/>
  </property>
  <property fmtid="{D5CDD505-2E9C-101B-9397-08002B2CF9AE}" pid="7" name="TaxKeyword">
    <vt:lpwstr/>
  </property>
</Properties>
</file>