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AC3EAF-DA24-4E78-AD3B-3A9CBAEC1C1C}" v="3" dt="2020-12-07T04:11:58.3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60"/>
  </p:normalViewPr>
  <p:slideViewPr>
    <p:cSldViewPr snapToGrid="0">
      <p:cViewPr varScale="1">
        <p:scale>
          <a:sx n="57" d="100"/>
          <a:sy n="57" d="100"/>
        </p:scale>
        <p:origin x="268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31049A-BBB4-43B4-B091-7D1A16F0B76E}" type="datetimeFigureOut">
              <a:rPr lang="ko-KR" altLang="en-US" smtClean="0"/>
              <a:pPr/>
              <a:t>2020-12-08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65C7E-9505-4E1A-B8E2-C6B49752EC0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D65C7E-9505-4E1A-B8E2-C6B49752EC0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pPr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pPr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pPr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405255" y="6336950"/>
            <a:ext cx="978622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09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3235867" y="4938106"/>
            <a:ext cx="573768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  <a:p>
            <a:pPr algn="ctr"/>
            <a:r>
              <a:rPr lang="ko-KR" altLang="en-US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나는 유치원에 갑니다</a:t>
            </a:r>
            <a:endParaRPr lang="en-GB" sz="34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C7112-DEF3-4F72-82E0-D6EEB79A4E26}"/>
              </a:ext>
            </a:extLst>
          </p:cNvPr>
          <p:cNvSpPr txBox="1"/>
          <p:nvPr/>
        </p:nvSpPr>
        <p:spPr>
          <a:xfrm>
            <a:off x="3986530" y="3090446"/>
            <a:ext cx="421894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from outside.</a:t>
            </a:r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47284" y="0"/>
            <a:ext cx="3294791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 My preschool is called</a:t>
            </a:r>
          </a:p>
          <a:p>
            <a:pPr marL="0" indent="0">
              <a:buNone/>
            </a:pP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나는 유치원에 곧 가게 됩니다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 </a:t>
            </a: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나의 유치원 이름은 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_________ </a:t>
            </a: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376A6-B89C-47A0-B320-A34E1859604C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6560" y="0"/>
            <a:ext cx="3455951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My teachers are</a:t>
            </a:r>
          </a:p>
          <a:p>
            <a:pPr marL="0" indent="0">
              <a:buNone/>
            </a:pP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나는 나를 돌보아주시는 선생님들을 만나게 될 것이며 선생님들께서는 내가 배우고 놀이를 하는 것을 도와주실 것 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 </a:t>
            </a: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나의 선생님들의  이름은 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__________</a:t>
            </a: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86364" y="3259723"/>
            <a:ext cx="298021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1097" y="0"/>
            <a:ext cx="3231089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</a:p>
          <a:p>
            <a:pPr marL="0" indent="0">
              <a:buNone/>
            </a:pP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나는 나의 가방과 나의 모자를 두는 특별한 장소를 갖게 될 것입니다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en-GB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33B0F-D1D1-4FB0-8273-0CDE58223FBB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4450" y="0"/>
            <a:ext cx="3377902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</a:p>
          <a:p>
            <a:pPr marL="0" indent="0">
              <a:buNone/>
            </a:pPr>
            <a:endParaRPr lang="en-GB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나는 유치원에 나의 점심을 갖고 갈 것이고 나의 친구들과 먹을 것입니다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GB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D2C248-6C3F-439E-B61B-612A84F44015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09605" y="0"/>
            <a:ext cx="2912114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</a:t>
            </a:r>
          </a:p>
          <a:p>
            <a:pPr marL="0" indent="0">
              <a:buNone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</a:p>
          <a:p>
            <a:pPr marL="0" indent="0">
              <a:buNone/>
            </a:pP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유치원의 화장실은 보기에도 우리 집의 화장실과 다릅니다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93CAB3-C12A-49EC-9BAF-07B4BFCED5FB}"/>
              </a:ext>
            </a:extLst>
          </p:cNvPr>
          <p:cNvSpPr txBox="1"/>
          <p:nvPr/>
        </p:nvSpPr>
        <p:spPr>
          <a:xfrm>
            <a:off x="1821167" y="3259723"/>
            <a:ext cx="39104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9480" y="-3"/>
            <a:ext cx="3588774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with inside…</a:t>
            </a:r>
          </a:p>
          <a:p>
            <a:pPr marL="0" indent="0">
              <a:buNone/>
            </a:pP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실내에서 많은 재미있는 놀이를 하게 될 것입니다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GB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B0821F-BD2F-4943-B07C-8FC0FE13B0B8}"/>
              </a:ext>
            </a:extLst>
          </p:cNvPr>
          <p:cNvSpPr txBox="1"/>
          <p:nvPr/>
        </p:nvSpPr>
        <p:spPr>
          <a:xfrm>
            <a:off x="1045079" y="3259720"/>
            <a:ext cx="546278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7191" y="0"/>
            <a:ext cx="2177643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and outside!</a:t>
            </a:r>
          </a:p>
          <a:p>
            <a:pPr marL="0" indent="0" algn="ctr">
              <a:buNone/>
            </a:pP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그리고 바깥놀이도 그럴 것입니다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GB" sz="24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E360B-D289-4AB8-82C0-50224A17DC9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99259" y="0"/>
            <a:ext cx="3166839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My teachers will read stories, sing songs and play games. </a:t>
            </a:r>
          </a:p>
          <a:p>
            <a:pPr marL="0" indent="0">
              <a:buNone/>
            </a:pP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나의 선생님은 이야기도 들려주시고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,</a:t>
            </a: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 노래 부르기와 게임도 하실 것입니다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GB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DED336-8A12-45C1-B0CA-27E515579188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9919" y="0"/>
            <a:ext cx="3266338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</a:p>
          <a:p>
            <a:pPr marL="0" indent="0">
              <a:buNone/>
            </a:pPr>
            <a:endParaRPr lang="en-US" sz="2400" dirty="0">
              <a:latin typeface="Verdana"/>
              <a:ea typeface="Verdana"/>
              <a:cs typeface="Verdana"/>
            </a:endParaRPr>
          </a:p>
          <a:p>
            <a:pPr marL="0" indent="0">
              <a:buNone/>
            </a:pP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오후가 되면 집에 갈 시간이 됩니다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 </a:t>
            </a:r>
            <a:r>
              <a:rPr lang="ko-KR" altLang="en-US" sz="2400" dirty="0">
                <a:latin typeface="Verdana" panose="020B0604030504040204" pitchFamily="34" charset="0"/>
                <a:ea typeface="Verdana" panose="020B0604030504040204" pitchFamily="34" charset="0"/>
              </a:rPr>
              <a:t>나는 또 다른 날에 유치원에 다시 갈 것 입니다</a:t>
            </a:r>
            <a:r>
              <a:rPr lang="en-US" altLang="ko-K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GB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DEF5D8-FBDB-4298-B3AC-733E99016372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5BC91A8A4DEC4E96091452F784AAAE" ma:contentTypeVersion="11" ma:contentTypeDescription="Create a new document." ma:contentTypeScope="" ma:versionID="f985ada2f07272f16314db731a558361">
  <xsd:schema xmlns:xsd="http://www.w3.org/2001/XMLSchema" xmlns:xs="http://www.w3.org/2001/XMLSchema" xmlns:p="http://schemas.microsoft.com/office/2006/metadata/properties" xmlns:ns2="bd264eaa-026d-4b09-a7c4-bfd7a6787c0d" xmlns:ns3="aa91d8b2-c92b-4c0a-9701-5d88eb325f4d" targetNamespace="http://schemas.microsoft.com/office/2006/metadata/properties" ma:root="true" ma:fieldsID="30774bb2eed0fbb9ef3b2d5647bed53c" ns2:_="" ns3:_="">
    <xsd:import namespace="bd264eaa-026d-4b09-a7c4-bfd7a6787c0d"/>
    <xsd:import namespace="aa91d8b2-c92b-4c0a-9701-5d88eb325f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64eaa-026d-4b09-a7c4-bfd7a6787c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1d8b2-c92b-4c0a-9701-5d88eb325f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a91d8b2-c92b-4c0a-9701-5d88eb325f4d">
      <UserInfo>
        <DisplayName>Sabira Sukurma</DisplayName>
        <AccountId>141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65FFE2E8-9CE4-4F2F-99FB-932214CE23C2}">
  <ds:schemaRefs>
    <ds:schemaRef ds:uri="aa91d8b2-c92b-4c0a-9701-5d88eb325f4d"/>
    <ds:schemaRef ds:uri="bd264eaa-026d-4b09-a7c4-bfd7a6787c0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E5CD9F-B780-4ECF-90C1-6D2619A2A03B}">
  <ds:schemaRefs>
    <ds:schemaRef ds:uri="aa91d8b2-c92b-4c0a-9701-5d88eb325f4d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329</Words>
  <Application>Microsoft Office PowerPoint</Application>
  <PresentationFormat>Widescreen</PresentationFormat>
  <Paragraphs>41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맑은 고딕</vt:lpstr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Hyde-Giezekamp</dc:creator>
  <cp:lastModifiedBy>Belinda Monkman</cp:lastModifiedBy>
  <cp:revision>149</cp:revision>
  <dcterms:created xsi:type="dcterms:W3CDTF">2020-03-23T08:26:10Z</dcterms:created>
  <dcterms:modified xsi:type="dcterms:W3CDTF">2020-12-08T00:49:54Z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0x0101003C5BC91A8A4DEC4E96091452F784AAAE</vt:lpwstr>
  </property>
  <property fmtid="{D5CDD505-2E9C-101B-9397-08002B2CF9AE}" pid="3" name="Order">
    <vt:r8>1444300</vt:r8>
  </property>
  <property fmtid="{D5CDD505-2E9C-101B-9397-08002B2CF9AE}" pid="4" name="ComplianceAssetId">
    <vt:lpwstr/>
  </property>
</Properties>
</file>