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3" r:id="rId5"/>
    <p:sldId id="261" r:id="rId6"/>
    <p:sldId id="262" r:id="rId7"/>
    <p:sldId id="264" r:id="rId8"/>
    <p:sldId id="266" r:id="rId9"/>
    <p:sldId id="265" r:id="rId10"/>
    <p:sldId id="267" r:id="rId11"/>
    <p:sldId id="270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Pierce" initials="EP" lastIdx="2" clrIdx="0">
    <p:extLst>
      <p:ext uri="{19B8F6BF-5375-455C-9EA6-DF929625EA0E}">
        <p15:presenceInfo xmlns:p15="http://schemas.microsoft.com/office/powerpoint/2012/main" userId="S::Emma.Pierce@ku.com.au::cbbad50a-ad88-4dd1-920d-1a7769f4a3d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E1BB57-C5BC-1813-3F20-4065CDDD8615}" v="1" dt="2020-09-14T07:11:00.444"/>
    <p1510:client id="{7586F299-E4CF-D8F6-883E-066F827CB9FE}" v="21" dt="2020-09-10T07:46:35.751"/>
    <p1510:client id="{B72B36DF-8520-D6AB-6751-B907B58134F5}" v="548" dt="2020-09-08T01:12:06.087"/>
    <p1510:client id="{F6DD8AF1-7301-0890-D545-E707DCE279D4}" v="88" dt="2020-09-07T23:57:42.9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3" autoAdjust="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A58E7-AA20-4223-8C78-94B2A4CD7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85F1A1-9732-4773-B704-80B5034D7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80ACDB-70A4-49BE-97DE-231696E47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143A4-0DB1-4514-AD40-C046AC6C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BA3DBC-4D60-49F6-9E18-F6180A230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087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7EBF7-F585-4E08-8CEB-0A1725794F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487D7E-71AC-46A3-86F0-E72506C09C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6AEB9E-289F-4B4F-BEF4-7AFAE6470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8D3EE1-B138-4A92-821B-45512639B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9E5EEF-8E61-4960-9F8F-12536E3BD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583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C0251B-E113-4BC1-BE8D-223738B96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33EA0A-AD9D-42D4-A4D3-C92194FA73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543B81-E922-412F-A2B5-894C5BBD63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DDDA4E-310E-430F-BA04-78F68CB121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FCAB9C-F5C4-40B9-8017-066E3E4EE5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78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>
            <a:extLst>
              <a:ext uri="{FF2B5EF4-FFF2-40B4-BE49-F238E27FC236}">
                <a16:creationId xmlns:a16="http://schemas.microsoft.com/office/drawing/2014/main" id="{377C7AB2-6464-4399-AD42-E9974197093D}"/>
              </a:ext>
            </a:extLst>
          </p:cNvPr>
          <p:cNvSpPr txBox="1"/>
          <p:nvPr/>
        </p:nvSpPr>
        <p:spPr>
          <a:xfrm>
            <a:off x="405255" y="6336950"/>
            <a:ext cx="9786225" cy="276999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Verdana" panose="020B0604030504040204" pitchFamily="34" charset="0"/>
                <a:ea typeface="Verdana" panose="020B0604030504040204" pitchFamily="34" charset="0"/>
                <a:cs typeface="+mn-lt"/>
              </a:rPr>
              <a:t>Developed by KU Children’s Services Sector Capacity Building Program with funding from the NSW Department of Education</a:t>
            </a:r>
            <a:endParaRPr lang="en-GB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06E4EDE2-EBA0-4EF6-80CB-7ACF14F23AA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5509" y="5608043"/>
            <a:ext cx="1254116" cy="100590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ED6F166-652A-40FF-8963-6F4FE329ECE6}"/>
              </a:ext>
            </a:extLst>
          </p:cNvPr>
          <p:cNvSpPr txBox="1"/>
          <p:nvPr/>
        </p:nvSpPr>
        <p:spPr>
          <a:xfrm>
            <a:off x="3227159" y="5300266"/>
            <a:ext cx="573768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4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ctr"/>
            <a:endParaRPr lang="en-GB" sz="34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0C7112-DEF3-4F72-82E0-D6EEB79A4E26}"/>
              </a:ext>
            </a:extLst>
          </p:cNvPr>
          <p:cNvSpPr txBox="1"/>
          <p:nvPr/>
        </p:nvSpPr>
        <p:spPr>
          <a:xfrm>
            <a:off x="3986530" y="3090446"/>
            <a:ext cx="421894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preschool from outside.</a:t>
            </a:r>
          </a:p>
        </p:txBody>
      </p:sp>
      <p:sp>
        <p:nvSpPr>
          <p:cNvPr id="2" name="Rectangle 1"/>
          <p:cNvSpPr/>
          <p:nvPr/>
        </p:nvSpPr>
        <p:spPr>
          <a:xfrm>
            <a:off x="0" y="4185600"/>
            <a:ext cx="12191999" cy="121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600"/>
              </a:spcAft>
            </a:pPr>
            <a:r>
              <a:rPr lang="en-GB" sz="3400" b="1" dirty="0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I’m Going to Preschool</a:t>
            </a:r>
          </a:p>
          <a:p>
            <a:pPr lvl="0" algn="ctr"/>
            <a:r>
              <a:rPr lang="en-GB" sz="3400" b="1" dirty="0" err="1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Nakwenda</a:t>
            </a:r>
            <a:r>
              <a:rPr lang="en-GB" sz="3400" b="1" dirty="0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GB" sz="3400" b="1" dirty="0" err="1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kuma</a:t>
            </a:r>
            <a:r>
              <a:rPr lang="en-GB" sz="3400" b="1" dirty="0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GB" sz="3400" b="1" dirty="0" err="1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somo</a:t>
            </a:r>
            <a:r>
              <a:rPr lang="en-GB" sz="3400" b="1" dirty="0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GB" sz="3400" b="1" dirty="0" err="1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ya</a:t>
            </a:r>
            <a:r>
              <a:rPr lang="en-GB" sz="3400" b="1" dirty="0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GB" sz="3400" b="1" dirty="0" err="1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cheke</a:t>
            </a:r>
            <a:r>
              <a:rPr lang="en-GB" sz="3400" b="1" dirty="0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GB" sz="3400" b="1" dirty="0" err="1">
                <a:solidFill>
                  <a:prstClr val="black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chea</a:t>
            </a:r>
            <a:endParaRPr lang="en-GB" sz="3400" b="1" dirty="0">
              <a:solidFill>
                <a:prstClr val="black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6588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8432" y="0"/>
            <a:ext cx="3846576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I’m going to start preschool soon. My preschool is called 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Nitaanza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masomo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ya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chekechea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hivi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karibuni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.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Masomo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yangu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ya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chekechea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yana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itwa</a:t>
            </a: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B6376A6-B89C-47A0-B320-A34E1859604C}"/>
              </a:ext>
            </a:extLst>
          </p:cNvPr>
          <p:cNvSpPr txBox="1"/>
          <p:nvPr/>
        </p:nvSpPr>
        <p:spPr>
          <a:xfrm>
            <a:off x="1785112" y="3259723"/>
            <a:ext cx="398272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preschool entry gate.</a:t>
            </a:r>
          </a:p>
        </p:txBody>
      </p:sp>
    </p:spTree>
    <p:extLst>
      <p:ext uri="{BB962C8B-B14F-4D97-AF65-F5344CB8AC3E}">
        <p14:creationId xmlns:p14="http://schemas.microsoft.com/office/powerpoint/2010/main" val="659925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8272" y="0"/>
            <a:ext cx="3678936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have teachers who will look after me and help me to learn and play. My teachers are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Nitakua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nawalimu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ambao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watakua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mimi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ili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kunisaidia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gisi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ya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kusoma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kucheza.Walimu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wangu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ni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037B88-2280-4916-9E52-A8ADC625BCC0}"/>
              </a:ext>
            </a:extLst>
          </p:cNvPr>
          <p:cNvSpPr txBox="1"/>
          <p:nvPr/>
        </p:nvSpPr>
        <p:spPr>
          <a:xfrm>
            <a:off x="2286364" y="3259723"/>
            <a:ext cx="298021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educators. </a:t>
            </a:r>
          </a:p>
        </p:txBody>
      </p:sp>
    </p:spTree>
    <p:extLst>
      <p:ext uri="{BB962C8B-B14F-4D97-AF65-F5344CB8AC3E}">
        <p14:creationId xmlns:p14="http://schemas.microsoft.com/office/powerpoint/2010/main" val="3671578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6874" y="0"/>
            <a:ext cx="3357467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have a special place to put my bag and my hat.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Nitakua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nafasi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nzuri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ya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kuwekea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begi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langu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kofia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E33B0F-D1D1-4FB0-8273-0CDE58223FBB}"/>
              </a:ext>
            </a:extLst>
          </p:cNvPr>
          <p:cNvSpPr txBox="1"/>
          <p:nvPr/>
        </p:nvSpPr>
        <p:spPr>
          <a:xfrm>
            <a:off x="2286477" y="3259723"/>
            <a:ext cx="297998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lockers. </a:t>
            </a:r>
          </a:p>
        </p:txBody>
      </p:sp>
    </p:spTree>
    <p:extLst>
      <p:ext uri="{BB962C8B-B14F-4D97-AF65-F5344CB8AC3E}">
        <p14:creationId xmlns:p14="http://schemas.microsoft.com/office/powerpoint/2010/main" val="707746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1782" y="0"/>
            <a:ext cx="3883229" cy="685800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bring my lunch to preschool and eat with my friends.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Nita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leta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chakula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changu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cha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mchana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chuleni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kwangu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ntakula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rafiki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zangu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565A4E-79A3-4217-8286-0E8C66E45452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children eating.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46122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93033" y="0"/>
            <a:ext cx="3333219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The bathroom looks different to my bathroom at home.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Choo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kina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fanana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tofauti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cha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nyumbani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993CAB3-C12A-49EC-9BAF-07B4BFCED5FB}"/>
              </a:ext>
            </a:extLst>
          </p:cNvPr>
          <p:cNvSpPr txBox="1"/>
          <p:nvPr/>
        </p:nvSpPr>
        <p:spPr>
          <a:xfrm>
            <a:off x="1821167" y="3259723"/>
            <a:ext cx="391048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preschool bathroom.</a:t>
            </a:r>
          </a:p>
        </p:txBody>
      </p:sp>
    </p:spTree>
    <p:extLst>
      <p:ext uri="{BB962C8B-B14F-4D97-AF65-F5344CB8AC3E}">
        <p14:creationId xmlns:p14="http://schemas.microsoft.com/office/powerpoint/2010/main" val="1212164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53704" y="-3"/>
            <a:ext cx="3405465" cy="685799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There will be a lot of fun things to play with inside…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Patakua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raha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nyingi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yaku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chezea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ndani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….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2B0821F-BD2F-4943-B07C-8FC0FE13B0B8}"/>
              </a:ext>
            </a:extLst>
          </p:cNvPr>
          <p:cNvSpPr txBox="1"/>
          <p:nvPr/>
        </p:nvSpPr>
        <p:spPr>
          <a:xfrm>
            <a:off x="1045079" y="3259720"/>
            <a:ext cx="546278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indoor playspaces and activities.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4082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06399" y="0"/>
            <a:ext cx="2697480" cy="6858000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and outside!</a:t>
            </a:r>
          </a:p>
          <a:p>
            <a:pPr marL="0" indent="0" algn="ctr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inje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7E360B-D289-4AB8-82C0-50224A17DC93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outdoor playspaces and activities.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1487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5035" y="0"/>
            <a:ext cx="3291165" cy="685800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My teachers will read stories, sing songs and play games.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Mwalim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wangu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ata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nisomea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hadisi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,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ata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imba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nyimbo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na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ata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cheza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dirty="0" err="1">
                <a:latin typeface="Verdana" panose="020B0604030504040204" pitchFamily="34" charset="0"/>
                <a:ea typeface="Verdana" panose="020B0604030504040204" pitchFamily="34" charset="0"/>
              </a:rPr>
              <a:t>michezo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. 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7A14E8-FF6C-4BB4-A4FE-ACDC75DE0791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reading/singing/playing games.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31173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71153" y="0"/>
            <a:ext cx="3855885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/>
                <a:ea typeface="Verdana"/>
                <a:cs typeface="Verdana"/>
              </a:rPr>
              <a:t>In the afternoon it will be time to go home. I will come back to preschool again another day.</a:t>
            </a:r>
          </a:p>
          <a:p>
            <a:pPr marL="0" indent="0">
              <a:buNone/>
            </a:pPr>
            <a:endParaRPr lang="en-US" dirty="0">
              <a:latin typeface="Verdana"/>
              <a:ea typeface="Verdana"/>
              <a:cs typeface="Verdana"/>
            </a:endParaRPr>
          </a:p>
          <a:p>
            <a:pPr marL="0" indent="0">
              <a:buNone/>
            </a:pPr>
            <a:r>
              <a:rPr lang="en-US" dirty="0" err="1">
                <a:latin typeface="Verdana"/>
                <a:ea typeface="Verdana"/>
                <a:cs typeface="Verdana"/>
              </a:rPr>
              <a:t>Jioni</a:t>
            </a:r>
            <a:r>
              <a:rPr lang="en-US" dirty="0">
                <a:latin typeface="Verdana"/>
                <a:ea typeface="Verdana"/>
                <a:cs typeface="Verdana"/>
              </a:rPr>
              <a:t> </a:t>
            </a:r>
            <a:r>
              <a:rPr lang="en-US" dirty="0" err="1">
                <a:latin typeface="Verdana"/>
                <a:ea typeface="Verdana"/>
                <a:cs typeface="Verdana"/>
              </a:rPr>
              <a:t>itakua</a:t>
            </a:r>
            <a:r>
              <a:rPr lang="en-US" dirty="0">
                <a:latin typeface="Verdana"/>
                <a:ea typeface="Verdana"/>
                <a:cs typeface="Verdana"/>
              </a:rPr>
              <a:t> </a:t>
            </a:r>
            <a:r>
              <a:rPr lang="en-US" dirty="0" err="1">
                <a:latin typeface="Verdana"/>
                <a:ea typeface="Verdana"/>
                <a:cs typeface="Verdana"/>
              </a:rPr>
              <a:t>mda</a:t>
            </a:r>
            <a:r>
              <a:rPr lang="en-US" dirty="0">
                <a:latin typeface="Verdana"/>
                <a:ea typeface="Verdana"/>
                <a:cs typeface="Verdana"/>
              </a:rPr>
              <a:t> </a:t>
            </a:r>
            <a:r>
              <a:rPr lang="en-US" dirty="0" err="1">
                <a:latin typeface="Verdana"/>
                <a:ea typeface="Verdana"/>
                <a:cs typeface="Verdana"/>
              </a:rPr>
              <a:t>wa</a:t>
            </a:r>
            <a:r>
              <a:rPr lang="en-US" dirty="0">
                <a:latin typeface="Verdana"/>
                <a:ea typeface="Verdana"/>
                <a:cs typeface="Verdana"/>
              </a:rPr>
              <a:t> </a:t>
            </a:r>
            <a:r>
              <a:rPr lang="en-US" dirty="0" err="1">
                <a:latin typeface="Verdana"/>
                <a:ea typeface="Verdana"/>
                <a:cs typeface="Verdana"/>
              </a:rPr>
              <a:t>kurudi</a:t>
            </a:r>
            <a:r>
              <a:rPr lang="en-US" dirty="0">
                <a:latin typeface="Verdana"/>
                <a:ea typeface="Verdana"/>
                <a:cs typeface="Verdana"/>
              </a:rPr>
              <a:t> </a:t>
            </a:r>
            <a:r>
              <a:rPr lang="en-US" dirty="0" err="1">
                <a:latin typeface="Verdana"/>
                <a:ea typeface="Verdana"/>
                <a:cs typeface="Verdana"/>
              </a:rPr>
              <a:t>nyumbani</a:t>
            </a:r>
            <a:r>
              <a:rPr lang="en-US" dirty="0">
                <a:latin typeface="Verdana"/>
                <a:ea typeface="Verdana"/>
                <a:cs typeface="Verdana"/>
              </a:rPr>
              <a:t>. Nita </a:t>
            </a:r>
            <a:r>
              <a:rPr lang="en-US" dirty="0" err="1">
                <a:latin typeface="Verdana"/>
                <a:ea typeface="Verdana"/>
                <a:cs typeface="Verdana"/>
              </a:rPr>
              <a:t>kuja</a:t>
            </a:r>
            <a:r>
              <a:rPr lang="en-US" dirty="0">
                <a:latin typeface="Verdana"/>
                <a:ea typeface="Verdana"/>
                <a:cs typeface="Verdana"/>
              </a:rPr>
              <a:t> </a:t>
            </a:r>
            <a:r>
              <a:rPr lang="en-US" dirty="0" err="1">
                <a:latin typeface="Verdana"/>
                <a:ea typeface="Verdana"/>
                <a:cs typeface="Verdana"/>
              </a:rPr>
              <a:t>tena</a:t>
            </a:r>
            <a:r>
              <a:rPr lang="en-US" dirty="0">
                <a:latin typeface="Verdana"/>
                <a:ea typeface="Verdana"/>
                <a:cs typeface="Verdana"/>
              </a:rPr>
              <a:t> </a:t>
            </a:r>
            <a:r>
              <a:rPr lang="en-US" dirty="0" err="1">
                <a:latin typeface="Verdana"/>
                <a:ea typeface="Verdana"/>
                <a:cs typeface="Verdana"/>
              </a:rPr>
              <a:t>Chule</a:t>
            </a:r>
            <a:r>
              <a:rPr lang="en-US" dirty="0">
                <a:latin typeface="Verdana"/>
                <a:ea typeface="Verdana"/>
                <a:cs typeface="Verdana"/>
              </a:rPr>
              <a:t> </a:t>
            </a:r>
            <a:r>
              <a:rPr lang="en-US" dirty="0" err="1">
                <a:latin typeface="Verdana"/>
                <a:ea typeface="Verdana"/>
                <a:cs typeface="Verdana"/>
              </a:rPr>
              <a:t>ya</a:t>
            </a:r>
            <a:r>
              <a:rPr lang="en-US" dirty="0">
                <a:latin typeface="Verdana"/>
                <a:ea typeface="Verdana"/>
                <a:cs typeface="Verdana"/>
              </a:rPr>
              <a:t> </a:t>
            </a:r>
            <a:r>
              <a:rPr lang="en-US" dirty="0" err="1">
                <a:latin typeface="Verdana"/>
                <a:ea typeface="Verdana"/>
                <a:cs typeface="Verdana"/>
              </a:rPr>
              <a:t>chekechea</a:t>
            </a:r>
            <a:r>
              <a:rPr lang="en-US" dirty="0">
                <a:latin typeface="Verdana"/>
                <a:ea typeface="Verdana"/>
                <a:cs typeface="Verdana"/>
              </a:rPr>
              <a:t> </a:t>
            </a:r>
            <a:r>
              <a:rPr lang="en-US" dirty="0" err="1">
                <a:latin typeface="Verdana"/>
                <a:ea typeface="Verdana"/>
                <a:cs typeface="Verdana"/>
              </a:rPr>
              <a:t>siku</a:t>
            </a:r>
            <a:r>
              <a:rPr lang="en-US" dirty="0">
                <a:latin typeface="Verdana"/>
                <a:ea typeface="Verdana"/>
                <a:cs typeface="Verdana"/>
              </a:rPr>
              <a:t> </a:t>
            </a:r>
            <a:r>
              <a:rPr lang="en-US" dirty="0" err="1">
                <a:latin typeface="Verdana"/>
                <a:ea typeface="Verdana"/>
                <a:cs typeface="Verdana"/>
              </a:rPr>
              <a:t>nyingine</a:t>
            </a:r>
            <a:r>
              <a:rPr lang="en-US" dirty="0">
                <a:latin typeface="Verdana"/>
                <a:ea typeface="Verdana"/>
                <a:cs typeface="Verdana"/>
              </a:rPr>
              <a:t>.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2281AB8-E0AE-42A2-9954-0E0EA49220C7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</a:t>
            </a: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children leaving preschool.</a:t>
            </a:r>
          </a:p>
        </p:txBody>
      </p:sp>
    </p:spTree>
    <p:extLst>
      <p:ext uri="{BB962C8B-B14F-4D97-AF65-F5344CB8AC3E}">
        <p14:creationId xmlns:p14="http://schemas.microsoft.com/office/powerpoint/2010/main" val="263464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a91d8b2-c92b-4c0a-9701-5d88eb325f4d">
      <UserInfo>
        <DisplayName>Sabira Sukurma</DisplayName>
        <AccountId>141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5BC91A8A4DEC4E96091452F784AAAE" ma:contentTypeVersion="11" ma:contentTypeDescription="Create a new document." ma:contentTypeScope="" ma:versionID="f985ada2f07272f16314db731a558361">
  <xsd:schema xmlns:xsd="http://www.w3.org/2001/XMLSchema" xmlns:xs="http://www.w3.org/2001/XMLSchema" xmlns:p="http://schemas.microsoft.com/office/2006/metadata/properties" xmlns:ns2="bd264eaa-026d-4b09-a7c4-bfd7a6787c0d" xmlns:ns3="aa91d8b2-c92b-4c0a-9701-5d88eb325f4d" targetNamespace="http://schemas.microsoft.com/office/2006/metadata/properties" ma:root="true" ma:fieldsID="30774bb2eed0fbb9ef3b2d5647bed53c" ns2:_="" ns3:_="">
    <xsd:import namespace="bd264eaa-026d-4b09-a7c4-bfd7a6787c0d"/>
    <xsd:import namespace="aa91d8b2-c92b-4c0a-9701-5d88eb325f4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264eaa-026d-4b09-a7c4-bfd7a6787c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1d8b2-c92b-4c0a-9701-5d88eb325f4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3C40BAA-B6A5-483F-89FB-96C1294010A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4E5CD9F-B780-4ECF-90C1-6D2619A2A03B}">
  <ds:schemaRefs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bd264eaa-026d-4b09-a7c4-bfd7a6787c0d"/>
    <ds:schemaRef ds:uri="http://www.w3.org/XML/1998/namespace"/>
    <ds:schemaRef ds:uri="http://purl.org/dc/elements/1.1/"/>
    <ds:schemaRef ds:uri="http://purl.org/dc/terms/"/>
    <ds:schemaRef ds:uri="http://schemas.microsoft.com/office/infopath/2007/PartnerControls"/>
    <ds:schemaRef ds:uri="aa91d8b2-c92b-4c0a-9701-5d88eb325f4d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5FFE2E8-9CE4-4F2F-99FB-932214CE23C2}">
  <ds:schemaRefs>
    <ds:schemaRef ds:uri="aa91d8b2-c92b-4c0a-9701-5d88eb325f4d"/>
    <ds:schemaRef ds:uri="bd264eaa-026d-4b09-a7c4-bfd7a6787c0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326</Words>
  <Application>Microsoft Office PowerPoint</Application>
  <PresentationFormat>Widescreen</PresentationFormat>
  <Paragraphs>40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Nicole Hyde-Giezekamp</dc:creator>
  <cp:lastModifiedBy>Nicole Hyde-Giezekamp</cp:lastModifiedBy>
  <cp:revision>147</cp:revision>
  <dcterms:created xsi:type="dcterms:W3CDTF">2020-03-23T08:26:10Z</dcterms:created>
  <dcterms:modified xsi:type="dcterms:W3CDTF">2020-12-15T04:32:19Z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0x0101003C5BC91A8A4DEC4E96091452F784AAAE</vt:lpwstr>
  </property>
  <property fmtid="{D5CDD505-2E9C-101B-9397-08002B2CF9AE}" pid="3" name="Order">
    <vt:r8>1444300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