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73" r:id="rId5"/>
    <p:sldId id="261" r:id="rId6"/>
    <p:sldId id="262" r:id="rId7"/>
    <p:sldId id="264" r:id="rId8"/>
    <p:sldId id="266" r:id="rId9"/>
    <p:sldId id="265" r:id="rId10"/>
    <p:sldId id="267" r:id="rId11"/>
    <p:sldId id="270" r:id="rId12"/>
    <p:sldId id="268" r:id="rId13"/>
    <p:sldId id="269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Emma Pierce" initials="EP" lastIdx="2" clrIdx="0">
    <p:extLst>
      <p:ext uri="{19B8F6BF-5375-455C-9EA6-DF929625EA0E}">
        <p15:presenceInfo xmlns:p15="http://schemas.microsoft.com/office/powerpoint/2012/main" userId="S::Emma.Pierce@ku.com.au::cbbad50a-ad88-4dd1-920d-1a7769f4a3d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3" autoAdjust="0"/>
    <p:restoredTop sz="94660"/>
  </p:normalViewPr>
  <p:slideViewPr>
    <p:cSldViewPr snapToGrid="0">
      <p:cViewPr varScale="1">
        <p:scale>
          <a:sx n="62" d="100"/>
          <a:sy n="62" d="100"/>
        </p:scale>
        <p:origin x="80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commentAuthors" Target="commentAuthors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7A58E7-AA20-4223-8C78-94B2A4CD71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85F1A1-9732-4773-B704-80B5034D73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80ACDB-70A4-49BE-97DE-231696E473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F3457-9E25-4F51-949C-EF4DFDAA2041}" type="datetimeFigureOut">
              <a:rPr lang="en-GB" smtClean="0"/>
              <a:t>15/12/2020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2143A4-0DB1-4514-AD40-C046AC6C53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BA3DBC-4D60-49F6-9E18-F6180A230F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60545B-2263-44F2-855E-27D18F5EC8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60877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C7EBF7-F585-4E08-8CEB-0A1725794F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D487D7E-71AC-46A3-86F0-E72506C09C9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6AEB9E-289F-4B4F-BEF4-7AFAE6470B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F3457-9E25-4F51-949C-EF4DFDAA2041}" type="datetimeFigureOut">
              <a:rPr lang="en-GB" smtClean="0"/>
              <a:t>15/12/2020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8D3EE1-B138-4A92-821B-45512639BA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9E5EEF-8E61-4960-9F8F-12536E3BD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60545B-2263-44F2-855E-27D18F5EC8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85830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AC0251B-E113-4BC1-BE8D-223738B96B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33EA0A-AD9D-42D4-A4D3-C92194FA73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543B81-E922-412F-A2B5-894C5BBD632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3F3457-9E25-4F51-949C-EF4DFDAA2041}" type="datetimeFigureOut">
              <a:rPr lang="en-GB" smtClean="0"/>
              <a:t>15/12/2020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DDDA4E-310E-430F-BA04-78F68CB121A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FCAB9C-F5C4-40B9-8017-066E3E4EE52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60545B-2263-44F2-855E-27D18F5EC8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01782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49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1">
            <a:extLst>
              <a:ext uri="{FF2B5EF4-FFF2-40B4-BE49-F238E27FC236}">
                <a16:creationId xmlns:a16="http://schemas.microsoft.com/office/drawing/2014/main" id="{377C7AB2-6464-4399-AD42-E9974197093D}"/>
              </a:ext>
            </a:extLst>
          </p:cNvPr>
          <p:cNvSpPr txBox="1"/>
          <p:nvPr/>
        </p:nvSpPr>
        <p:spPr>
          <a:xfrm>
            <a:off x="405255" y="6336950"/>
            <a:ext cx="9786225" cy="276999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00" dirty="0">
                <a:latin typeface="Verdana" panose="020B0604030504040204" pitchFamily="34" charset="0"/>
                <a:ea typeface="Verdana" panose="020B0604030504040204" pitchFamily="34" charset="0"/>
                <a:cs typeface="+mn-lt"/>
              </a:rPr>
              <a:t>Developed by KU Children’s Services Sector Capacity Building Program with funding from the NSW Department of Education</a:t>
            </a:r>
            <a:endParaRPr lang="en-GB" sz="120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pic>
        <p:nvPicPr>
          <p:cNvPr id="7" name="Picture 6" descr="A picture containing drawing&#10;&#10;Description automatically generated">
            <a:extLst>
              <a:ext uri="{FF2B5EF4-FFF2-40B4-BE49-F238E27FC236}">
                <a16:creationId xmlns:a16="http://schemas.microsoft.com/office/drawing/2014/main" id="{06E4EDE2-EBA0-4EF6-80CB-7ACF14F23A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15509" y="5608043"/>
            <a:ext cx="1254116" cy="100590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7ED6F166-652A-40FF-8963-6F4FE329ECE6}"/>
              </a:ext>
            </a:extLst>
          </p:cNvPr>
          <p:cNvSpPr txBox="1"/>
          <p:nvPr/>
        </p:nvSpPr>
        <p:spPr>
          <a:xfrm>
            <a:off x="3227159" y="4138216"/>
            <a:ext cx="573768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en-GB" sz="3400" b="1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</a:rPr>
              <a:t>I’m Going to Preschool</a:t>
            </a:r>
          </a:p>
          <a:p>
            <a:pPr algn="ctr"/>
            <a:r>
              <a:rPr lang="zh-TW" altLang="en-US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 Web (West European)"/>
              </a:rPr>
              <a:t>我要去</a:t>
            </a:r>
            <a:r>
              <a:rPr lang="zh-TW" altLang="en-US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上</a:t>
            </a:r>
            <a:r>
              <a:rPr lang="zh-TW" altLang="en-US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 Web (West European)"/>
              </a:rPr>
              <a:t>學前班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70C7112-DEF3-4F72-82E0-D6EEB79A4E26}"/>
              </a:ext>
            </a:extLst>
          </p:cNvPr>
          <p:cNvSpPr txBox="1"/>
          <p:nvPr/>
        </p:nvSpPr>
        <p:spPr>
          <a:xfrm>
            <a:off x="3986530" y="3090446"/>
            <a:ext cx="4218940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600" dirty="0">
                <a:latin typeface="Verdana" panose="020B0604030504040204" pitchFamily="34" charset="0"/>
                <a:ea typeface="Verdana" panose="020B0604030504040204" pitchFamily="34" charset="0"/>
              </a:rPr>
              <a:t>Insert photo of preschool from outside.</a:t>
            </a:r>
          </a:p>
        </p:txBody>
      </p:sp>
    </p:spTree>
    <p:extLst>
      <p:ext uri="{BB962C8B-B14F-4D97-AF65-F5344CB8AC3E}">
        <p14:creationId xmlns:p14="http://schemas.microsoft.com/office/powerpoint/2010/main" val="11065880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577D1452-F0B7-431E-9A24-D3F7103D85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ounded Rectangle 20">
            <a:extLst>
              <a:ext uri="{FF2B5EF4-FFF2-40B4-BE49-F238E27FC236}">
                <a16:creationId xmlns:a16="http://schemas.microsoft.com/office/drawing/2014/main" id="{A660F4F9-5DF5-4F15-BE6A-CD8648BB11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211" y="559407"/>
            <a:ext cx="6594522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28015B-0489-487F-AD63-58BF3C205D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64688" y="0"/>
            <a:ext cx="3633801" cy="6857999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I’m going to start preschool soon. My preschool is called</a:t>
            </a:r>
          </a:p>
          <a:p>
            <a:pPr marL="0" indent="0">
              <a:buNone/>
            </a:pPr>
            <a:endParaRPr lang="en-US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>
              <a:buNone/>
            </a:pPr>
            <a:r>
              <a:rPr lang="zh-TW" altLang="en-US" b="1" dirty="0"/>
              <a:t>我很快就要上學前班了。我的學前班叫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B6376A6-B89C-47A0-B320-A34E1859604C}"/>
              </a:ext>
            </a:extLst>
          </p:cNvPr>
          <p:cNvSpPr txBox="1"/>
          <p:nvPr/>
        </p:nvSpPr>
        <p:spPr>
          <a:xfrm>
            <a:off x="1785112" y="3259723"/>
            <a:ext cx="3982720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600" dirty="0">
                <a:latin typeface="Verdana" panose="020B0604030504040204" pitchFamily="34" charset="0"/>
                <a:ea typeface="Verdana" panose="020B0604030504040204" pitchFamily="34" charset="0"/>
              </a:rPr>
              <a:t>Insert photo of preschool entry gate.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ED616B1-700F-49FF-9C68-77EAB4F5D9A1}"/>
              </a:ext>
            </a:extLst>
          </p:cNvPr>
          <p:cNvSpPr/>
          <p:nvPr/>
        </p:nvSpPr>
        <p:spPr>
          <a:xfrm>
            <a:off x="4734088" y="3244334"/>
            <a:ext cx="1847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n-AU" altLang="zh-TW" dirty="0">
              <a:latin typeface="Segoe UI Web (West European)"/>
            </a:endParaRPr>
          </a:p>
          <a:p>
            <a:endParaRPr lang="en-AU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AD8FD21-75CE-4738-BA4E-F5767EB1B024}"/>
              </a:ext>
            </a:extLst>
          </p:cNvPr>
          <p:cNvSpPr/>
          <p:nvPr/>
        </p:nvSpPr>
        <p:spPr>
          <a:xfrm>
            <a:off x="2338940" y="3244334"/>
            <a:ext cx="51189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AU" altLang="zh-TW" dirty="0"/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6599253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577D1452-F0B7-431E-9A24-D3F7103D85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ounded Rectangle 20">
            <a:extLst>
              <a:ext uri="{FF2B5EF4-FFF2-40B4-BE49-F238E27FC236}">
                <a16:creationId xmlns:a16="http://schemas.microsoft.com/office/drawing/2014/main" id="{A660F4F9-5DF5-4F15-BE6A-CD8648BB11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211" y="559407"/>
            <a:ext cx="6594522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28015B-0489-487F-AD63-58BF3C205D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34208" y="0"/>
            <a:ext cx="3678936" cy="6858000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I will have teachers who will look after me and help me to learn and play. My teachers are</a:t>
            </a:r>
          </a:p>
          <a:p>
            <a:pPr marL="0" indent="0">
              <a:buNone/>
            </a:pPr>
            <a:endParaRPr lang="en-US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>
              <a:buNone/>
            </a:pPr>
            <a:r>
              <a:rPr lang="zh-TW" altLang="en-US" b="1" dirty="0">
                <a:latin typeface="PMingLiU" panose="02020500000000000000" pitchFamily="18" charset="-120"/>
                <a:ea typeface="PMingLiU" panose="02020500000000000000" pitchFamily="18" charset="-120"/>
              </a:rPr>
              <a:t>老師</a:t>
            </a:r>
            <a:r>
              <a:rPr lang="zh-CN" altLang="en-US" b="1" dirty="0">
                <a:latin typeface="PMingLiU" panose="02020500000000000000" pitchFamily="18" charset="-120"/>
                <a:ea typeface="PMingLiU" panose="02020500000000000000" pitchFamily="18" charset="-120"/>
              </a:rPr>
              <a:t>们将</a:t>
            </a:r>
            <a:r>
              <a:rPr lang="zh-TW" altLang="en-US" b="1" dirty="0">
                <a:latin typeface="PMingLiU" panose="02020500000000000000" pitchFamily="18" charset="-120"/>
                <a:ea typeface="PMingLiU" panose="02020500000000000000" pitchFamily="18" charset="-120"/>
              </a:rPr>
              <a:t>會照顧我</a:t>
            </a:r>
            <a:r>
              <a:rPr lang="en-US" altLang="zh-TW" b="1" dirty="0">
                <a:latin typeface="PMingLiU" panose="02020500000000000000" pitchFamily="18" charset="-120"/>
                <a:ea typeface="PMingLiU" panose="02020500000000000000" pitchFamily="18" charset="-120"/>
              </a:rPr>
              <a:t>,</a:t>
            </a:r>
            <a:r>
              <a:rPr lang="zh-TW" altLang="en-US" b="1" dirty="0">
                <a:latin typeface="PMingLiU" panose="02020500000000000000" pitchFamily="18" charset="-120"/>
                <a:ea typeface="PMingLiU" panose="02020500000000000000" pitchFamily="18" charset="-120"/>
              </a:rPr>
              <a:t>也會幫助</a:t>
            </a:r>
            <a:r>
              <a:rPr lang="zh-CN" altLang="en-US" b="1" dirty="0">
                <a:latin typeface="PMingLiU" panose="02020500000000000000" pitchFamily="18" charset="-120"/>
                <a:ea typeface="PMingLiU" panose="02020500000000000000" pitchFamily="18" charset="-120"/>
              </a:rPr>
              <a:t>我</a:t>
            </a:r>
            <a:r>
              <a:rPr lang="zh-TW" altLang="en-US" b="1" dirty="0">
                <a:latin typeface="PMingLiU" panose="02020500000000000000" pitchFamily="18" charset="-120"/>
                <a:ea typeface="PMingLiU" panose="02020500000000000000" pitchFamily="18" charset="-120"/>
              </a:rPr>
              <a:t>學習和玩耍。我的老師是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D037B88-2280-4916-9E52-A8ADC625BCC0}"/>
              </a:ext>
            </a:extLst>
          </p:cNvPr>
          <p:cNvSpPr txBox="1"/>
          <p:nvPr/>
        </p:nvSpPr>
        <p:spPr>
          <a:xfrm>
            <a:off x="2242686" y="3259722"/>
            <a:ext cx="2937266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1600">
                <a:latin typeface="Verdana" panose="020B0604030504040204" pitchFamily="34" charset="0"/>
                <a:ea typeface="Verdana" panose="020B0604030504040204" pitchFamily="34" charset="0"/>
                <a:cs typeface="Calibri"/>
              </a:rPr>
              <a:t>Insert photo of educators. </a:t>
            </a:r>
            <a:endParaRPr lang="en-GB" sz="1600" dirty="0">
              <a:latin typeface="Verdana" panose="020B0604030504040204" pitchFamily="34" charset="0"/>
              <a:ea typeface="Verdana" panose="020B0604030504040204" pitchFamily="34" charset="0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6715789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577D1452-F0B7-431E-9A24-D3F7103D85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ounded Rectangle 20">
            <a:extLst>
              <a:ext uri="{FF2B5EF4-FFF2-40B4-BE49-F238E27FC236}">
                <a16:creationId xmlns:a16="http://schemas.microsoft.com/office/drawing/2014/main" id="{A660F4F9-5DF5-4F15-BE6A-CD8648BB11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211" y="559407"/>
            <a:ext cx="6594522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28015B-0489-487F-AD63-58BF3C205D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55322" y="1"/>
            <a:ext cx="3054682" cy="6858000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I will have a special place to put my bag and my hat.</a:t>
            </a:r>
            <a:r>
              <a:rPr lang="zh-TW" altLang="en-US" dirty="0"/>
              <a:t> </a:t>
            </a:r>
            <a:endParaRPr lang="en-US" altLang="zh-TW" dirty="0"/>
          </a:p>
          <a:p>
            <a:pPr marL="0" indent="0">
              <a:buNone/>
            </a:pPr>
            <a:endParaRPr lang="en-AU" altLang="zh-TW" dirty="0"/>
          </a:p>
          <a:p>
            <a:pPr marL="0" indent="0">
              <a:buNone/>
            </a:pPr>
            <a:r>
              <a:rPr lang="zh-TW" altLang="en-US" b="1" dirty="0"/>
              <a:t>我會有一個特別的地方</a:t>
            </a:r>
            <a:r>
              <a:rPr lang="zh-CN" altLang="en-US" b="1" dirty="0"/>
              <a:t>放置</a:t>
            </a:r>
            <a:r>
              <a:rPr lang="zh-TW" altLang="en-US" b="1" dirty="0"/>
              <a:t>我的</a:t>
            </a:r>
            <a:r>
              <a:rPr lang="zh-CN" altLang="en-US" b="1" dirty="0"/>
              <a:t>書</a:t>
            </a:r>
            <a:r>
              <a:rPr lang="zh-TW" altLang="en-US" b="1" dirty="0"/>
              <a:t>包和帽子。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6E33B0F-D1D1-4FB0-8273-0CDE58223FBB}"/>
              </a:ext>
            </a:extLst>
          </p:cNvPr>
          <p:cNvSpPr txBox="1"/>
          <p:nvPr/>
        </p:nvSpPr>
        <p:spPr>
          <a:xfrm>
            <a:off x="2286477" y="3259723"/>
            <a:ext cx="2979989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1600" dirty="0">
                <a:latin typeface="Verdana" panose="020B0604030504040204" pitchFamily="34" charset="0"/>
                <a:ea typeface="Verdana" panose="020B0604030504040204" pitchFamily="34" charset="0"/>
                <a:cs typeface="Calibri"/>
              </a:rPr>
              <a:t>Insert photo of lockers. </a:t>
            </a:r>
          </a:p>
        </p:txBody>
      </p:sp>
    </p:spTree>
    <p:extLst>
      <p:ext uri="{BB962C8B-B14F-4D97-AF65-F5344CB8AC3E}">
        <p14:creationId xmlns:p14="http://schemas.microsoft.com/office/powerpoint/2010/main" val="7077469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577D1452-F0B7-431E-9A24-D3F7103D85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ounded Rectangle 20">
            <a:extLst>
              <a:ext uri="{FF2B5EF4-FFF2-40B4-BE49-F238E27FC236}">
                <a16:creationId xmlns:a16="http://schemas.microsoft.com/office/drawing/2014/main" id="{A660F4F9-5DF5-4F15-BE6A-CD8648BB11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211" y="559407"/>
            <a:ext cx="6594522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28015B-0489-487F-AD63-58BF3C205D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48358" y="0"/>
            <a:ext cx="3462123" cy="6858000"/>
          </a:xfrm>
        </p:spPr>
        <p:txBody>
          <a:bodyPr anchor="ctr">
            <a:noAutofit/>
          </a:bodyPr>
          <a:lstStyle/>
          <a:p>
            <a:pPr marL="0" indent="0">
              <a:buNone/>
            </a:pP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I will bring my lunch to preschool and eat with my friends.</a:t>
            </a:r>
            <a:r>
              <a:rPr lang="zh-TW" altLang="en-US" dirty="0"/>
              <a:t> </a:t>
            </a:r>
            <a:endParaRPr lang="en-US" altLang="zh-TW" dirty="0"/>
          </a:p>
          <a:p>
            <a:pPr marL="0" indent="0">
              <a:buNone/>
            </a:pPr>
            <a:endParaRPr lang="en-AU" altLang="zh-TW" dirty="0"/>
          </a:p>
          <a:p>
            <a:pPr marL="0" indent="0">
              <a:buNone/>
            </a:pPr>
            <a:r>
              <a:rPr lang="zh-TW" altLang="en-US" b="1" dirty="0">
                <a:latin typeface="PMingLiU" panose="02020500000000000000" pitchFamily="18" charset="-120"/>
                <a:ea typeface="PMingLiU" panose="02020500000000000000" pitchFamily="18" charset="-120"/>
              </a:rPr>
              <a:t>我會把我的午餐帶到學前班</a:t>
            </a:r>
            <a:r>
              <a:rPr lang="en-US" altLang="zh-TW" b="1" dirty="0">
                <a:latin typeface="PMingLiU" panose="02020500000000000000" pitchFamily="18" charset="-120"/>
                <a:ea typeface="PMingLiU" panose="02020500000000000000" pitchFamily="18" charset="-120"/>
              </a:rPr>
              <a:t>,</a:t>
            </a:r>
            <a:r>
              <a:rPr lang="zh-TW" altLang="en-US" b="1" dirty="0">
                <a:latin typeface="PMingLiU" panose="02020500000000000000" pitchFamily="18" charset="-120"/>
                <a:ea typeface="PMingLiU" panose="02020500000000000000" pitchFamily="18" charset="-120"/>
              </a:rPr>
              <a:t>和我的朋友一起吃飯。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230918E-389E-4ECF-A22B-83694D6C6CAC}"/>
              </a:ext>
            </a:extLst>
          </p:cNvPr>
          <p:cNvSpPr txBox="1"/>
          <p:nvPr/>
        </p:nvSpPr>
        <p:spPr>
          <a:xfrm>
            <a:off x="988121" y="3259723"/>
            <a:ext cx="5576701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1600" dirty="0">
                <a:latin typeface="Verdana" panose="020B0604030504040204" pitchFamily="34" charset="0"/>
                <a:ea typeface="Verdana" panose="020B0604030504040204" pitchFamily="34" charset="0"/>
              </a:rPr>
              <a:t>Insert photo of children eating.</a:t>
            </a:r>
            <a:endParaRPr lang="en-GB" sz="1600" dirty="0">
              <a:latin typeface="Verdana" panose="020B0604030504040204" pitchFamily="34" charset="0"/>
              <a:ea typeface="Verdana" panose="020B0604030504040204" pitchFamily="34" charset="0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3461225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577D1452-F0B7-431E-9A24-D3F7103D85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ounded Rectangle 20">
            <a:extLst>
              <a:ext uri="{FF2B5EF4-FFF2-40B4-BE49-F238E27FC236}">
                <a16:creationId xmlns:a16="http://schemas.microsoft.com/office/drawing/2014/main" id="{A660F4F9-5DF5-4F15-BE6A-CD8648BB11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211" y="559407"/>
            <a:ext cx="6594522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28015B-0489-487F-AD63-58BF3C205D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17097" y="0"/>
            <a:ext cx="3273061" cy="6858000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The bathroom looks different to my bathroom at home. </a:t>
            </a:r>
          </a:p>
          <a:p>
            <a:pPr marL="0" indent="0">
              <a:buNone/>
            </a:pPr>
            <a:endParaRPr lang="en-US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>
              <a:buNone/>
            </a:pPr>
            <a:r>
              <a:rPr lang="zh-CN" altLang="en-US" b="1" dirty="0"/>
              <a:t>洗手间</a:t>
            </a:r>
            <a:r>
              <a:rPr lang="zh-TW" altLang="en-US" b="1" dirty="0"/>
              <a:t>看</a:t>
            </a:r>
            <a:r>
              <a:rPr lang="zh-CN" altLang="en-US" b="1" dirty="0"/>
              <a:t>上去</a:t>
            </a:r>
            <a:r>
              <a:rPr lang="zh-TW" altLang="en-US" b="1" dirty="0"/>
              <a:t>和我家的浴室不一樣。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993CAB3-C12A-49EC-9BAF-07B4BFCED5FB}"/>
              </a:ext>
            </a:extLst>
          </p:cNvPr>
          <p:cNvSpPr txBox="1"/>
          <p:nvPr/>
        </p:nvSpPr>
        <p:spPr>
          <a:xfrm>
            <a:off x="1821167" y="3259723"/>
            <a:ext cx="4512256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600">
                <a:latin typeface="Verdana" panose="020B0604030504040204" pitchFamily="34" charset="0"/>
                <a:ea typeface="Verdana" panose="020B0604030504040204" pitchFamily="34" charset="0"/>
                <a:cs typeface="Calibri"/>
              </a:rPr>
              <a:t>Insert photo of preschool bathroom.</a:t>
            </a:r>
            <a:endParaRPr lang="en-GB" sz="1600" dirty="0">
              <a:latin typeface="Verdana" panose="020B0604030504040204" pitchFamily="34" charset="0"/>
              <a:ea typeface="Verdana" panose="020B0604030504040204" pitchFamily="34" charset="0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2121640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577D1452-F0B7-431E-9A24-D3F7103D85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ounded Rectangle 20">
            <a:extLst>
              <a:ext uri="{FF2B5EF4-FFF2-40B4-BE49-F238E27FC236}">
                <a16:creationId xmlns:a16="http://schemas.microsoft.com/office/drawing/2014/main" id="{A660F4F9-5DF5-4F15-BE6A-CD8648BB11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211" y="559407"/>
            <a:ext cx="6594522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28015B-0489-487F-AD63-58BF3C205D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53704" y="-3"/>
            <a:ext cx="3405465" cy="6857999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There will be a lot of fun things to play with inside…</a:t>
            </a:r>
            <a:r>
              <a:rPr lang="zh-TW" altLang="en-US" dirty="0"/>
              <a:t> </a:t>
            </a:r>
            <a:endParaRPr lang="en-AU" altLang="zh-TW" dirty="0"/>
          </a:p>
          <a:p>
            <a:pPr marL="0" indent="0">
              <a:buNone/>
            </a:pPr>
            <a:endParaRPr lang="en-US" altLang="zh-TW" b="1" dirty="0"/>
          </a:p>
          <a:p>
            <a:pPr marL="0" indent="0">
              <a:buNone/>
            </a:pPr>
            <a:r>
              <a:rPr lang="zh-TW" altLang="en-US" b="1" dirty="0"/>
              <a:t>裡面有很多有趣的東西可以玩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2B0821F-BD2F-4943-B07C-8FC0FE13B0B8}"/>
              </a:ext>
            </a:extLst>
          </p:cNvPr>
          <p:cNvSpPr txBox="1"/>
          <p:nvPr/>
        </p:nvSpPr>
        <p:spPr>
          <a:xfrm>
            <a:off x="933651" y="3259720"/>
            <a:ext cx="5574214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1600">
                <a:latin typeface="Verdana" panose="020B0604030504040204" pitchFamily="34" charset="0"/>
                <a:ea typeface="Verdana" panose="020B0604030504040204" pitchFamily="34" charset="0"/>
              </a:rPr>
              <a:t>Insert photo(s) of indoor playspaces and activities.</a:t>
            </a:r>
            <a:endParaRPr lang="en-GB" sz="1600" dirty="0">
              <a:latin typeface="Verdana" panose="020B0604030504040204" pitchFamily="34" charset="0"/>
              <a:ea typeface="Verdana" panose="020B0604030504040204" pitchFamily="34" charset="0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5740829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577D1452-F0B7-431E-9A24-D3F7103D85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ounded Rectangle 20">
            <a:extLst>
              <a:ext uri="{FF2B5EF4-FFF2-40B4-BE49-F238E27FC236}">
                <a16:creationId xmlns:a16="http://schemas.microsoft.com/office/drawing/2014/main" id="{A660F4F9-5DF5-4F15-BE6A-CD8648BB11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211" y="559407"/>
            <a:ext cx="6594522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28015B-0489-487F-AD63-58BF3C205D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506399" y="0"/>
            <a:ext cx="2697480" cy="6858000"/>
          </a:xfrm>
        </p:spPr>
        <p:txBody>
          <a:bodyPr anchor="ctr">
            <a:noAutofit/>
          </a:bodyPr>
          <a:lstStyle/>
          <a:p>
            <a:pPr marL="0" indent="0" algn="ctr">
              <a:buNone/>
            </a:pP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and outside!</a:t>
            </a:r>
          </a:p>
          <a:p>
            <a:pPr marL="0" indent="0" algn="ctr">
              <a:buNone/>
            </a:pP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endParaRPr lang="en-GB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 algn="ctr">
              <a:buNone/>
            </a:pPr>
            <a:r>
              <a:rPr lang="zh-CN" altLang="en-US" b="1" dirty="0"/>
              <a:t>和外面</a:t>
            </a:r>
            <a:r>
              <a:rPr lang="en-US" altLang="zh-CN" b="1" dirty="0"/>
              <a:t>!</a:t>
            </a:r>
            <a:endParaRPr lang="en-GB" b="1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D7E360B-D289-4AB8-82C0-50224A17DC93}"/>
              </a:ext>
            </a:extLst>
          </p:cNvPr>
          <p:cNvSpPr txBox="1"/>
          <p:nvPr/>
        </p:nvSpPr>
        <p:spPr>
          <a:xfrm>
            <a:off x="988121" y="3259723"/>
            <a:ext cx="5576701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1600" dirty="0">
                <a:latin typeface="Verdana" panose="020B0604030504040204" pitchFamily="34" charset="0"/>
                <a:ea typeface="Verdana" panose="020B0604030504040204" pitchFamily="34" charset="0"/>
              </a:rPr>
              <a:t>Insert photo(s) of outdoor playspaces and activities.</a:t>
            </a:r>
            <a:endParaRPr lang="en-GB" sz="1600" dirty="0">
              <a:latin typeface="Verdana" panose="020B0604030504040204" pitchFamily="34" charset="0"/>
              <a:ea typeface="Verdana" panose="020B0604030504040204" pitchFamily="34" charset="0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8614873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577D1452-F0B7-431E-9A24-D3F7103D85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ounded Rectangle 20">
            <a:extLst>
              <a:ext uri="{FF2B5EF4-FFF2-40B4-BE49-F238E27FC236}">
                <a16:creationId xmlns:a16="http://schemas.microsoft.com/office/drawing/2014/main" id="{A660F4F9-5DF5-4F15-BE6A-CD8648BB11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211" y="559407"/>
            <a:ext cx="6594522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28015B-0489-487F-AD63-58BF3C205D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27067" y="0"/>
            <a:ext cx="3291165" cy="6858000"/>
          </a:xfrm>
        </p:spPr>
        <p:txBody>
          <a:bodyPr anchor="ctr">
            <a:noAutofit/>
          </a:bodyPr>
          <a:lstStyle/>
          <a:p>
            <a:pPr marL="0" indent="0">
              <a:buNone/>
            </a:pP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My teachers will read stories, sing songs and play games.</a:t>
            </a:r>
          </a:p>
          <a:p>
            <a:pPr marL="0" indent="0">
              <a:buNone/>
            </a:pPr>
            <a:endParaRPr lang="en-US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>
              <a:buNone/>
            </a:pPr>
            <a:r>
              <a:rPr lang="zh-TW" altLang="en-US" b="1" dirty="0"/>
              <a:t>我的老師會講故事</a:t>
            </a:r>
            <a:r>
              <a:rPr lang="en-US" altLang="zh-TW" b="1" dirty="0"/>
              <a:t>,</a:t>
            </a:r>
            <a:r>
              <a:rPr lang="zh-TW" altLang="en-US" b="1" dirty="0"/>
              <a:t>唱歌和玩遊戲。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D79376D-D73E-41FF-A2C2-1A43CB53515A}"/>
              </a:ext>
            </a:extLst>
          </p:cNvPr>
          <p:cNvSpPr txBox="1"/>
          <p:nvPr/>
        </p:nvSpPr>
        <p:spPr>
          <a:xfrm>
            <a:off x="988121" y="3259723"/>
            <a:ext cx="5576701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1600" dirty="0">
                <a:latin typeface="Verdana" panose="020B0604030504040204" pitchFamily="34" charset="0"/>
                <a:ea typeface="Verdana" panose="020B0604030504040204" pitchFamily="34" charset="0"/>
              </a:rPr>
              <a:t>Insert photo(s) of reading/singing/playing games.</a:t>
            </a:r>
            <a:endParaRPr lang="en-GB" sz="1600" dirty="0">
              <a:latin typeface="Verdana" panose="020B0604030504040204" pitchFamily="34" charset="0"/>
              <a:ea typeface="Verdana" panose="020B0604030504040204" pitchFamily="34" charset="0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61311736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577D1452-F0B7-431E-9A24-D3F7103D85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ounded Rectangle 20">
            <a:extLst>
              <a:ext uri="{FF2B5EF4-FFF2-40B4-BE49-F238E27FC236}">
                <a16:creationId xmlns:a16="http://schemas.microsoft.com/office/drawing/2014/main" id="{A660F4F9-5DF5-4F15-BE6A-CD8648BB11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211" y="559407"/>
            <a:ext cx="6594522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28015B-0489-487F-AD63-58BF3C205D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91473" y="0"/>
            <a:ext cx="3544267" cy="6858000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dirty="0">
                <a:latin typeface="Verdana"/>
                <a:ea typeface="Verdana"/>
                <a:cs typeface="Verdana"/>
              </a:rPr>
              <a:t>In the afternoon it will be time to go home. I will come back to preschool again another day.</a:t>
            </a:r>
          </a:p>
          <a:p>
            <a:pPr marL="0" indent="0">
              <a:buNone/>
            </a:pPr>
            <a:endParaRPr lang="en-GB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>
              <a:buNone/>
            </a:pPr>
            <a:r>
              <a:rPr lang="zh-TW" altLang="en-US" b="1" dirty="0"/>
              <a:t>是下午</a:t>
            </a:r>
            <a:r>
              <a:rPr lang="zh-CN" altLang="en-US" b="1" dirty="0"/>
              <a:t>时间</a:t>
            </a:r>
            <a:r>
              <a:rPr lang="en-US" altLang="zh-TW" b="1" dirty="0"/>
              <a:t>,</a:t>
            </a:r>
            <a:r>
              <a:rPr lang="zh-TW" altLang="en-US" b="1" dirty="0"/>
              <a:t>該回家了</a:t>
            </a:r>
            <a:r>
              <a:rPr lang="en-AU" altLang="zh-TW" b="1" dirty="0"/>
              <a:t>.</a:t>
            </a:r>
            <a:r>
              <a:rPr lang="zh-CN" altLang="en-US" dirty="0"/>
              <a:t>另 一天</a:t>
            </a:r>
          </a:p>
          <a:p>
            <a:pPr marL="0" indent="0">
              <a:buNone/>
            </a:pPr>
            <a:r>
              <a:rPr lang="zh-TW" altLang="en-US" b="1" dirty="0"/>
              <a:t>我會再回到學前班</a:t>
            </a:r>
            <a:r>
              <a:rPr lang="en-AU" altLang="zh-TW" b="1" dirty="0"/>
              <a:t>.</a:t>
            </a:r>
            <a:endParaRPr lang="zh-TW" altLang="en-US" b="1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0CE6DF7-3EA5-4DFA-9D49-7655F7827940}"/>
              </a:ext>
            </a:extLst>
          </p:cNvPr>
          <p:cNvSpPr txBox="1"/>
          <p:nvPr/>
        </p:nvSpPr>
        <p:spPr>
          <a:xfrm>
            <a:off x="988121" y="3259723"/>
            <a:ext cx="5576701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1600" dirty="0">
                <a:latin typeface="Verdana" panose="020B0604030504040204" pitchFamily="34" charset="0"/>
                <a:ea typeface="Verdana" panose="020B0604030504040204" pitchFamily="34" charset="0"/>
              </a:rPr>
              <a:t>Insert photo of </a:t>
            </a:r>
            <a:r>
              <a:rPr lang="en-GB" sz="1600" dirty="0">
                <a:latin typeface="Verdana" panose="020B0604030504040204" pitchFamily="34" charset="0"/>
                <a:ea typeface="Verdana" panose="020B0604030504040204" pitchFamily="34" charset="0"/>
                <a:cs typeface="Calibri"/>
              </a:rPr>
              <a:t>children leaving preschool.</a:t>
            </a:r>
          </a:p>
        </p:txBody>
      </p:sp>
    </p:spTree>
    <p:extLst>
      <p:ext uri="{BB962C8B-B14F-4D97-AF65-F5344CB8AC3E}">
        <p14:creationId xmlns:p14="http://schemas.microsoft.com/office/powerpoint/2010/main" val="2634644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C5BC91A8A4DEC4E96091452F784AAAE" ma:contentTypeVersion="11" ma:contentTypeDescription="Create a new document." ma:contentTypeScope="" ma:versionID="f985ada2f07272f16314db731a558361">
  <xsd:schema xmlns:xsd="http://www.w3.org/2001/XMLSchema" xmlns:xs="http://www.w3.org/2001/XMLSchema" xmlns:p="http://schemas.microsoft.com/office/2006/metadata/properties" xmlns:ns2="bd264eaa-026d-4b09-a7c4-bfd7a6787c0d" xmlns:ns3="aa91d8b2-c92b-4c0a-9701-5d88eb325f4d" targetNamespace="http://schemas.microsoft.com/office/2006/metadata/properties" ma:root="true" ma:fieldsID="30774bb2eed0fbb9ef3b2d5647bed53c" ns2:_="" ns3:_="">
    <xsd:import namespace="bd264eaa-026d-4b09-a7c4-bfd7a6787c0d"/>
    <xsd:import namespace="aa91d8b2-c92b-4c0a-9701-5d88eb325f4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d264eaa-026d-4b09-a7c4-bfd7a6787c0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a91d8b2-c92b-4c0a-9701-5d88eb325f4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aa91d8b2-c92b-4c0a-9701-5d88eb325f4d">
      <UserInfo>
        <DisplayName>Sabira Sukurma</DisplayName>
        <AccountId>141</AccountId>
        <AccountType/>
      </UserInfo>
    </SharedWithUsers>
  </documentManagement>
</p:properties>
</file>

<file path=customXml/itemProps1.xml><?xml version="1.0" encoding="utf-8"?>
<ds:datastoreItem xmlns:ds="http://schemas.openxmlformats.org/officeDocument/2006/customXml" ds:itemID="{65FFE2E8-9CE4-4F2F-99FB-932214CE23C2}">
  <ds:schemaRefs>
    <ds:schemaRef ds:uri="aa91d8b2-c92b-4c0a-9701-5d88eb325f4d"/>
    <ds:schemaRef ds:uri="bd264eaa-026d-4b09-a7c4-bfd7a6787c0d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43C40BAA-B6A5-483F-89FB-96C1294010A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4E5CD9F-B780-4ECF-90C1-6D2619A2A03B}">
  <ds:schemaRefs>
    <ds:schemaRef ds:uri="http://purl.org/dc/elements/1.1/"/>
    <ds:schemaRef ds:uri="http://www.w3.org/XML/1998/namespace"/>
    <ds:schemaRef ds:uri="http://schemas.microsoft.com/office/2006/metadata/properties"/>
    <ds:schemaRef ds:uri="http://schemas.microsoft.com/office/infopath/2007/PartnerControls"/>
    <ds:schemaRef ds:uri="http://schemas.microsoft.com/office/2006/documentManagement/types"/>
    <ds:schemaRef ds:uri="http://schemas.openxmlformats.org/package/2006/metadata/core-properties"/>
    <ds:schemaRef ds:uri="http://purl.org/dc/terms/"/>
    <ds:schemaRef ds:uri="aa91d8b2-c92b-4c0a-9701-5d88eb325f4d"/>
    <ds:schemaRef ds:uri="bd264eaa-026d-4b09-a7c4-bfd7a6787c0d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144</TotalTime>
  <Words>381</Words>
  <Application>Microsoft Office PowerPoint</Application>
  <PresentationFormat>Widescreen</PresentationFormat>
  <Paragraphs>41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PMingLiU</vt:lpstr>
      <vt:lpstr>Arial</vt:lpstr>
      <vt:lpstr>Calibri</vt:lpstr>
      <vt:lpstr>Calibri Light</vt:lpstr>
      <vt:lpstr>Segoe UI Web (West European)</vt:lpstr>
      <vt:lpstr>Verdana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Nicole Hyde-Giezekamp</dc:creator>
  <cp:lastModifiedBy>Nicole Hyde-Giezekamp</cp:lastModifiedBy>
  <cp:revision>157</cp:revision>
  <dcterms:created xsi:type="dcterms:W3CDTF">2020-03-23T08:26:10Z</dcterms:created>
  <dcterms:modified xsi:type="dcterms:W3CDTF">2020-12-15T04:22:51Z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0x0101003C5BC91A8A4DEC4E96091452F784AAAE</vt:lpwstr>
  </property>
  <property fmtid="{D5CDD505-2E9C-101B-9397-08002B2CF9AE}" pid="3" name="Order">
    <vt:r8>1444300</vt:r8>
  </property>
  <property fmtid="{D5CDD505-2E9C-101B-9397-08002B2CF9AE}" pid="4" name="_SourceUrl">
    <vt:lpwstr/>
  </property>
  <property fmtid="{D5CDD505-2E9C-101B-9397-08002B2CF9AE}" pid="5" name="_SharedFileIndex">
    <vt:lpwstr/>
  </property>
  <property fmtid="{D5CDD505-2E9C-101B-9397-08002B2CF9AE}" pid="6" name="ComplianceAssetId">
    <vt:lpwstr/>
  </property>
</Properties>
</file>