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82" r:id="rId5"/>
    <p:sldId id="275" r:id="rId6"/>
    <p:sldId id="271" r:id="rId7"/>
    <p:sldId id="264" r:id="rId8"/>
    <p:sldId id="263" r:id="rId9"/>
    <p:sldId id="259" r:id="rId10"/>
    <p:sldId id="260" r:id="rId11"/>
    <p:sldId id="267" r:id="rId12"/>
    <p:sldId id="268" r:id="rId13"/>
    <p:sldId id="277" r:id="rId14"/>
    <p:sldId id="272" r:id="rId15"/>
    <p:sldId id="273" r:id="rId16"/>
    <p:sldId id="285" r:id="rId17"/>
    <p:sldId id="286" r:id="rId18"/>
    <p:sldId id="261" r:id="rId19"/>
    <p:sldId id="262" r:id="rId20"/>
    <p:sldId id="265" r:id="rId21"/>
    <p:sldId id="266" r:id="rId22"/>
    <p:sldId id="269" r:id="rId23"/>
    <p:sldId id="284" r:id="rId24"/>
    <p:sldId id="270" r:id="rId25"/>
    <p:sldId id="283" r:id="rId26"/>
    <p:sldId id="274" r:id="rId27"/>
    <p:sldId id="280" r:id="rId28"/>
    <p:sldId id="281" r:id="rId29"/>
    <p:sldId id="278" r:id="rId30"/>
    <p:sldId id="279" r:id="rId31"/>
    <p:sldId id="276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Ellen" initials="E" lastIdx="7" clrIdx="0"/>
  <p:cmAuthor id="1" name="emma" initials="e" lastIdx="2" clrIdx="1"/>
  <p:cmAuthor id="2" name="Simone" initials="S" lastIdx="14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87" autoAdjust="0"/>
    <p:restoredTop sz="94660"/>
  </p:normalViewPr>
  <p:slideViewPr>
    <p:cSldViewPr>
      <p:cViewPr>
        <p:scale>
          <a:sx n="76" d="100"/>
          <a:sy n="76" d="100"/>
        </p:scale>
        <p:origin x="-1200" y="-1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0D8CF-B914-434C-97A0-A6CA889DB4BC}" type="datetimeFigureOut">
              <a:rPr lang="en-AU" smtClean="0"/>
              <a:t>10/07/2014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39401-CB63-4085-A3B4-BCC9E6523D9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81752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0D8CF-B914-434C-97A0-A6CA889DB4BC}" type="datetimeFigureOut">
              <a:rPr lang="en-AU" smtClean="0"/>
              <a:t>10/07/2014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39401-CB63-4085-A3B4-BCC9E6523D9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74243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0D8CF-B914-434C-97A0-A6CA889DB4BC}" type="datetimeFigureOut">
              <a:rPr lang="en-AU" smtClean="0"/>
              <a:t>10/07/2014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39401-CB63-4085-A3B4-BCC9E6523D9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625600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0D8CF-B914-434C-97A0-A6CA889DB4BC}" type="datetimeFigureOut">
              <a:rPr lang="en-AU" smtClean="0"/>
              <a:t>10/07/2014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39401-CB63-4085-A3B4-BCC9E6523D9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37290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0D8CF-B914-434C-97A0-A6CA889DB4BC}" type="datetimeFigureOut">
              <a:rPr lang="en-AU" smtClean="0"/>
              <a:t>10/07/2014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39401-CB63-4085-A3B4-BCC9E6523D9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87828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0D8CF-B914-434C-97A0-A6CA889DB4BC}" type="datetimeFigureOut">
              <a:rPr lang="en-AU" smtClean="0"/>
              <a:t>10/07/2014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39401-CB63-4085-A3B4-BCC9E6523D9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19354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0D8CF-B914-434C-97A0-A6CA889DB4BC}" type="datetimeFigureOut">
              <a:rPr lang="en-AU" smtClean="0"/>
              <a:t>10/07/2014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39401-CB63-4085-A3B4-BCC9E6523D9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42088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0D8CF-B914-434C-97A0-A6CA889DB4BC}" type="datetimeFigureOut">
              <a:rPr lang="en-AU" smtClean="0"/>
              <a:t>10/07/2014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39401-CB63-4085-A3B4-BCC9E6523D9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90790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0D8CF-B914-434C-97A0-A6CA889DB4BC}" type="datetimeFigureOut">
              <a:rPr lang="en-AU" smtClean="0"/>
              <a:t>10/07/2014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39401-CB63-4085-A3B4-BCC9E6523D9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96731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0D8CF-B914-434C-97A0-A6CA889DB4BC}" type="datetimeFigureOut">
              <a:rPr lang="en-AU" smtClean="0"/>
              <a:t>10/07/2014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39401-CB63-4085-A3B4-BCC9E6523D9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56439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0D8CF-B914-434C-97A0-A6CA889DB4BC}" type="datetimeFigureOut">
              <a:rPr lang="en-AU" smtClean="0"/>
              <a:t>10/07/2014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39401-CB63-4085-A3B4-BCC9E6523D9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705594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C0D8CF-B914-434C-97A0-A6CA889DB4BC}" type="datetimeFigureOut">
              <a:rPr lang="en-AU" smtClean="0"/>
              <a:t>10/07/2014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A39401-CB63-4085-A3B4-BCC9E6523D9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96507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 smtClean="0"/>
              <a:t>My new school.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AU" dirty="0" smtClean="0"/>
              <a:t>(Insert photo of school gate or school logo)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0557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I am going to big school. My school is called:  (insert name of school)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 dirty="0" smtClean="0"/>
          </a:p>
          <a:p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child outside entrance to new school)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025485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I will wear a uniform to school.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 smtClean="0"/>
              <a:t> </a:t>
            </a:r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your child in new school uniform)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130643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On (insert day of week) I will wear sports uniform.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 dirty="0" smtClean="0"/>
          </a:p>
          <a:p>
            <a:endParaRPr lang="en-AU" dirty="0"/>
          </a:p>
          <a:p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sports uniform and shoes)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513208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This is my school bag. 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 dirty="0" smtClean="0"/>
          </a:p>
          <a:p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school bag)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221230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On library day, I </a:t>
            </a:r>
            <a:r>
              <a:rPr lang="en-AU" dirty="0"/>
              <a:t>will </a:t>
            </a:r>
            <a:r>
              <a:rPr lang="en-AU" dirty="0" smtClean="0"/>
              <a:t>also take </a:t>
            </a:r>
            <a:r>
              <a:rPr lang="en-AU" dirty="0"/>
              <a:t>my library bag to school 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 dirty="0" smtClean="0"/>
          </a:p>
          <a:p>
            <a:endParaRPr lang="en-AU" dirty="0"/>
          </a:p>
          <a:p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library bag)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635331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This is my teacher. </a:t>
            </a:r>
            <a:r>
              <a:rPr lang="en-AU" dirty="0" smtClean="0"/>
              <a:t>My teacher’s name is (insert teacher’s name) </a:t>
            </a:r>
            <a:r>
              <a:rPr lang="en-AU" dirty="0" err="1" smtClean="0"/>
              <a:t>He/She</a:t>
            </a:r>
            <a:r>
              <a:rPr lang="en-AU" dirty="0" smtClean="0"/>
              <a:t> </a:t>
            </a:r>
            <a:r>
              <a:rPr lang="en-AU" dirty="0" smtClean="0"/>
              <a:t>will teach my class and take care of me at school.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class teacher)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61752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This is the principal of the school. </a:t>
            </a:r>
            <a:r>
              <a:rPr lang="en-AU" dirty="0" smtClean="0"/>
              <a:t>The principal’s name is (insert name of Principal). He/she </a:t>
            </a:r>
            <a:r>
              <a:rPr lang="en-AU" dirty="0" smtClean="0"/>
              <a:t>is the big boss of the school.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 dirty="0" smtClean="0"/>
          </a:p>
          <a:p>
            <a:endParaRPr lang="en-AU" dirty="0"/>
          </a:p>
          <a:p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school Principal)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66786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We </a:t>
            </a:r>
            <a:r>
              <a:rPr lang="en-AU" dirty="0"/>
              <a:t>must line </a:t>
            </a:r>
            <a:r>
              <a:rPr lang="en-AU" dirty="0" smtClean="0"/>
              <a:t>up before we go into our classrooms.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AU" dirty="0" smtClean="0"/>
          </a:p>
          <a:p>
            <a:pPr marL="0" indent="0" algn="ctr">
              <a:buNone/>
            </a:pPr>
            <a:endParaRPr lang="en-AU" dirty="0"/>
          </a:p>
          <a:p>
            <a:pPr marL="0" indent="0" algn="ctr">
              <a:buNone/>
            </a:pPr>
            <a:r>
              <a:rPr lang="en-AU" dirty="0" smtClean="0"/>
              <a:t>(Insert photo of children lining up before going into school)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152141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This is my new classroom.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AU" dirty="0" smtClean="0"/>
          </a:p>
          <a:p>
            <a:pPr marL="0" indent="0" algn="ctr">
              <a:buNone/>
            </a:pPr>
            <a:endParaRPr lang="en-AU" dirty="0"/>
          </a:p>
          <a:p>
            <a:pPr marL="0" indent="0" algn="ctr">
              <a:buNone/>
            </a:pPr>
            <a:r>
              <a:rPr lang="en-AU" dirty="0" smtClean="0"/>
              <a:t>(insert photo of the inside of classroom.)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039125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4000" dirty="0" smtClean="0"/>
              <a:t>This is where we sit for group time.</a:t>
            </a:r>
            <a:endParaRPr lang="en-AU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 algn="ctr">
              <a:buNone/>
            </a:pPr>
            <a:r>
              <a:rPr lang="en-AU" dirty="0" smtClean="0"/>
              <a:t>(insert photo of where children sit for group time on the floor)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187054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These are the desks where we do our work.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 dirty="0" smtClean="0"/>
          </a:p>
          <a:p>
            <a:pPr marL="0" indent="0" algn="ctr">
              <a:buNone/>
            </a:pPr>
            <a:endParaRPr lang="en-AU" dirty="0" smtClean="0"/>
          </a:p>
          <a:p>
            <a:pPr marL="0" indent="0" algn="ctr">
              <a:buNone/>
            </a:pPr>
            <a:endParaRPr lang="en-AU" dirty="0"/>
          </a:p>
          <a:p>
            <a:pPr marL="0" indent="0" algn="ctr">
              <a:buNone/>
            </a:pPr>
            <a:r>
              <a:rPr lang="en-AU" dirty="0" smtClean="0"/>
              <a:t>(insert photo of desks in the classroom)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189496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When we finish our work, sometimes we can play.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AU" dirty="0" smtClean="0"/>
          </a:p>
          <a:p>
            <a:pPr marL="0" indent="0" algn="ctr">
              <a:buNone/>
            </a:pPr>
            <a:endParaRPr lang="en-AU" dirty="0"/>
          </a:p>
          <a:p>
            <a:pPr marL="0" indent="0" algn="ctr">
              <a:buNone/>
            </a:pPr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toys in classroom)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020439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This is the reading corner. Sometimes we can sit here quietly </a:t>
            </a:r>
            <a:r>
              <a:rPr lang="en-AU" dirty="0"/>
              <a:t>and </a:t>
            </a:r>
            <a:r>
              <a:rPr lang="en-AU" dirty="0" smtClean="0"/>
              <a:t>look at books.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/>
          <a:lstStyle/>
          <a:p>
            <a:endParaRPr lang="en-AU" dirty="0" smtClean="0"/>
          </a:p>
          <a:p>
            <a:pPr marL="0" indent="0" algn="ctr">
              <a:buNone/>
            </a:pPr>
            <a:endParaRPr lang="en-AU" dirty="0" smtClean="0"/>
          </a:p>
          <a:p>
            <a:pPr marL="0" indent="0" algn="ctr">
              <a:buNone/>
            </a:pPr>
            <a:endParaRPr lang="en-AU" dirty="0"/>
          </a:p>
          <a:p>
            <a:pPr marL="0" indent="0" algn="ctr">
              <a:buNone/>
            </a:pPr>
            <a:r>
              <a:rPr lang="en-AU" dirty="0" smtClean="0"/>
              <a:t>(insert photo of reading corner)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921436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This is the art and craft area.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r>
              <a:rPr lang="en-AU" dirty="0" smtClean="0"/>
              <a:t>(Insert photo of the art and craft area in the classroom)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361688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84" y="836712"/>
            <a:ext cx="7772400" cy="1470025"/>
          </a:xfrm>
        </p:spPr>
        <p:txBody>
          <a:bodyPr/>
          <a:lstStyle/>
          <a:p>
            <a:r>
              <a:rPr lang="en-AU" dirty="0" smtClean="0"/>
              <a:t>These are the toilets. 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AU" dirty="0" smtClean="0"/>
              <a:t>Photo of toilets/ urinals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6725961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84" y="836712"/>
            <a:ext cx="7772400" cy="1470025"/>
          </a:xfrm>
        </p:spPr>
        <p:txBody>
          <a:bodyPr/>
          <a:lstStyle/>
          <a:p>
            <a:r>
              <a:rPr lang="en-AU" dirty="0" smtClean="0"/>
              <a:t>This is where </a:t>
            </a:r>
            <a:r>
              <a:rPr lang="en-AU" dirty="0" smtClean="0"/>
              <a:t>we </a:t>
            </a:r>
            <a:r>
              <a:rPr lang="en-AU" dirty="0" smtClean="0"/>
              <a:t>can wash my hands.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AU" dirty="0" smtClean="0"/>
              <a:t>Photo of basins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8664179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This is where we sit to eat at recess time.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r>
              <a:rPr lang="en-AU" dirty="0" smtClean="0"/>
              <a:t>(insert photo of children sitting eating in the recess location.)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896217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This is where we play at recess time.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r>
              <a:rPr lang="en-AU" dirty="0" smtClean="0"/>
              <a:t>(insert photo of children playing at recess time) 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422315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4000" dirty="0" smtClean="0"/>
              <a:t>This is where we sit to eat lunch.</a:t>
            </a:r>
            <a:endParaRPr lang="en-AU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children sitting eating lunch)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860854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This is where we play at lunch time.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r>
              <a:rPr lang="en-AU" dirty="0" smtClean="0"/>
              <a:t>(insert photo of children playing in lunch play area)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064532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/>
          </a:bodyPr>
          <a:lstStyle/>
          <a:p>
            <a:r>
              <a:rPr lang="en-AU" sz="4000" dirty="0" smtClean="0"/>
              <a:t>If it rains, we eat our food here. </a:t>
            </a:r>
            <a:endParaRPr lang="en-AU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 algn="ctr">
              <a:buNone/>
            </a:pPr>
            <a:r>
              <a:rPr lang="en-AU" dirty="0" smtClean="0"/>
              <a:t>(insert photo of place where children eat if raining)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880069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If it rains, instead of playing outside we (insert watch a movie etc.)…..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 algn="ctr">
              <a:buNone/>
            </a:pPr>
            <a:r>
              <a:rPr lang="en-AU" dirty="0" smtClean="0"/>
              <a:t>(insert photo of place where children watching movie etc. 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123330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This is the hall where we have assembly and sometimes do sport.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 algn="ctr">
              <a:buNone/>
            </a:pPr>
            <a:r>
              <a:rPr lang="en-AU" dirty="0" smtClean="0"/>
              <a:t>(Insert photo of inside school hall)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83799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sz="4000" dirty="0" smtClean="0"/>
              <a:t>This </a:t>
            </a:r>
            <a:r>
              <a:rPr lang="en-AU" sz="4000" dirty="0" smtClean="0"/>
              <a:t>is </a:t>
            </a:r>
            <a:r>
              <a:rPr lang="en-AU" sz="4000" dirty="0" smtClean="0"/>
              <a:t>the librarian</a:t>
            </a:r>
            <a:r>
              <a:rPr lang="en-AU" sz="4000" dirty="0" smtClean="0"/>
              <a:t>. The librarian’s name is (insert librarian’s name) </a:t>
            </a:r>
            <a:endParaRPr lang="en-AU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 algn="ctr">
              <a:buNone/>
            </a:pPr>
            <a:r>
              <a:rPr lang="en-AU" dirty="0" smtClean="0"/>
              <a:t>(Insert photo of </a:t>
            </a:r>
            <a:r>
              <a:rPr lang="en-AU" dirty="0"/>
              <a:t>librarian)</a:t>
            </a:r>
          </a:p>
        </p:txBody>
      </p:sp>
    </p:spTree>
    <p:extLst>
      <p:ext uri="{BB962C8B-B14F-4D97-AF65-F5344CB8AC3E}">
        <p14:creationId xmlns:p14="http://schemas.microsoft.com/office/powerpoint/2010/main" val="3326335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2376264"/>
          </a:xfrm>
        </p:spPr>
        <p:txBody>
          <a:bodyPr>
            <a:normAutofit/>
          </a:bodyPr>
          <a:lstStyle/>
          <a:p>
            <a:r>
              <a:rPr lang="en-AU" sz="4000" dirty="0" smtClean="0"/>
              <a:t>This is the library where we go to listen to stories and borrow </a:t>
            </a:r>
            <a:r>
              <a:rPr lang="en-AU" sz="4000" dirty="0" smtClean="0"/>
              <a:t>books.</a:t>
            </a:r>
            <a:r>
              <a:rPr lang="en-AU" dirty="0"/>
              <a:t/>
            </a:r>
            <a:br>
              <a:rPr lang="en-AU" dirty="0"/>
            </a:b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852936"/>
            <a:ext cx="8229600" cy="3273227"/>
          </a:xfrm>
        </p:spPr>
        <p:txBody>
          <a:bodyPr/>
          <a:lstStyle/>
          <a:p>
            <a:endParaRPr lang="en-AU" dirty="0" smtClean="0"/>
          </a:p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the school library)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75535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7647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This is Mrs/Ms/ Mr (insert name). He/she works in the office. If I hurt myself or feel sick he/she can help me.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08920"/>
            <a:ext cx="8229600" cy="3417243"/>
          </a:xfrm>
        </p:spPr>
        <p:txBody>
          <a:bodyPr/>
          <a:lstStyle/>
          <a:p>
            <a:endParaRPr lang="en-AU" dirty="0" smtClean="0"/>
          </a:p>
          <a:p>
            <a:endParaRPr lang="en-AU" dirty="0"/>
          </a:p>
          <a:p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School Administrative officer/secretary)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6752005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This is the sick bay. This is where children can lie down if they feel sick or hurt themselves.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 dirty="0" smtClean="0"/>
          </a:p>
          <a:p>
            <a:endParaRPr lang="en-AU" dirty="0"/>
          </a:p>
          <a:p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inside of sick bay room)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8498611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At the end of the day Mum/Dad/Grandma/Friend’s Mum will pick me up from the (insert where children are collected at end of the day.)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36912"/>
            <a:ext cx="8229600" cy="3489251"/>
          </a:xfrm>
        </p:spPr>
        <p:txBody>
          <a:bodyPr/>
          <a:lstStyle/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87439807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At (insert time school finishes), I will go to after-school care with (insert carers name/s</a:t>
            </a:r>
            <a:r>
              <a:rPr lang="en-AU" dirty="0" smtClean="0"/>
              <a:t>).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05123076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Mum/ Dad/ Grandparent </a:t>
            </a:r>
            <a:r>
              <a:rPr lang="en-AU" dirty="0" smtClean="0"/>
              <a:t>etc. </a:t>
            </a:r>
            <a:r>
              <a:rPr lang="en-AU" dirty="0" smtClean="0"/>
              <a:t>will be so happy to see me when they pick me up.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852936"/>
            <a:ext cx="8229600" cy="3273227"/>
          </a:xfrm>
        </p:spPr>
        <p:txBody>
          <a:bodyPr/>
          <a:lstStyle/>
          <a:p>
            <a:endParaRPr lang="en-AU" dirty="0" smtClean="0"/>
          </a:p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smiling family together)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87577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639</Words>
  <Application>Microsoft Office PowerPoint</Application>
  <PresentationFormat>On-screen Show (4:3)</PresentationFormat>
  <Paragraphs>132</Paragraphs>
  <Slides>31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Office Theme</vt:lpstr>
      <vt:lpstr>My new school.</vt:lpstr>
      <vt:lpstr>I am going to big school. My school is called:  (insert name of school)</vt:lpstr>
      <vt:lpstr>I will wear a uniform to school.</vt:lpstr>
      <vt:lpstr>On (insert day of week) I will wear sports uniform.</vt:lpstr>
      <vt:lpstr>This is my school bag.  </vt:lpstr>
      <vt:lpstr>On library day, I will also take my library bag to school .</vt:lpstr>
      <vt:lpstr>This is my teacher. My teacher’s name is (insert teacher’s name) He/She will teach my class and take care of me at school.</vt:lpstr>
      <vt:lpstr>This is the principal of the school. The principal’s name is (insert name of Principal). He/she is the big boss of the school.</vt:lpstr>
      <vt:lpstr>We must line up before we go into our classrooms.</vt:lpstr>
      <vt:lpstr>This is my new classroom. </vt:lpstr>
      <vt:lpstr>This is where we sit for group time.</vt:lpstr>
      <vt:lpstr>These are the desks where we do our work.</vt:lpstr>
      <vt:lpstr>When we finish our work, sometimes we can play.</vt:lpstr>
      <vt:lpstr>This is the reading corner. Sometimes we can sit here quietly and look at books.</vt:lpstr>
      <vt:lpstr>This is the art and craft area.</vt:lpstr>
      <vt:lpstr>These are the toilets. </vt:lpstr>
      <vt:lpstr>This is where we can wash my hands.</vt:lpstr>
      <vt:lpstr>This is where we sit to eat at recess time. </vt:lpstr>
      <vt:lpstr>This is where we play at recess time.</vt:lpstr>
      <vt:lpstr>This is where we sit to eat lunch.</vt:lpstr>
      <vt:lpstr>This is where we play at lunch time.</vt:lpstr>
      <vt:lpstr>If it rains, we eat our food here. </vt:lpstr>
      <vt:lpstr>If it rains, instead of playing outside we (insert watch a movie etc.)…..</vt:lpstr>
      <vt:lpstr>This is the hall where we have assembly and sometimes do sport.</vt:lpstr>
      <vt:lpstr>This is the librarian. The librarian’s name is (insert librarian’s name) </vt:lpstr>
      <vt:lpstr>This is the library where we go to listen to stories and borrow books. </vt:lpstr>
      <vt:lpstr>This is Mrs/Ms/ Mr (insert name). He/she works in the office. If I hurt myself or feel sick he/she can help me.</vt:lpstr>
      <vt:lpstr>This is the sick bay. This is where children can lie down if they feel sick or hurt themselves. </vt:lpstr>
      <vt:lpstr> At the end of the day Mum/Dad/Grandma/Friend’s Mum will pick me up from the (insert where children are collected at end of the day.)</vt:lpstr>
      <vt:lpstr>At (insert time school finishes), I will go to after-school care with (insert carers name/s).</vt:lpstr>
      <vt:lpstr> Mum/ Dad/ Grandparent etc. will be so happy to see me when they pick me up. 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new school</dc:title>
  <dc:creator>emma</dc:creator>
  <cp:lastModifiedBy>emma</cp:lastModifiedBy>
  <cp:revision>40</cp:revision>
  <dcterms:created xsi:type="dcterms:W3CDTF">2014-01-30T01:52:12Z</dcterms:created>
  <dcterms:modified xsi:type="dcterms:W3CDTF">2014-07-10T01:23:09Z</dcterms:modified>
</cp:coreProperties>
</file>