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E1BB57-C5BC-1813-3F20-4065CDDD8615}" v="1" dt="2020-09-14T07:11:00.444"/>
    <p1510:client id="{7586F299-E4CF-D8F6-883E-066F827CB9FE}" v="21" dt="2020-09-10T07:46:35.751"/>
    <p1510:client id="{B72B36DF-8520-D6AB-6751-B907B58134F5}" v="548" dt="2020-09-08T01:12:06.087"/>
    <p1510:client id="{F6DD8AF1-7301-0890-D545-E707DCE279D4}" v="88" dt="2020-09-07T23:57:42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78622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330467" y="4687588"/>
            <a:ext cx="573768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algn="ctr"/>
            <a:r>
              <a:rPr kumimoji="0" lang="ar-SA" altLang="en-US" sz="42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anose="020B0604020202020204" pitchFamily="34" charset="0"/>
              </a:rPr>
              <a:t>میں پری اسکول جارہا ہوں</a:t>
            </a:r>
            <a:endParaRPr kumimoji="0" lang="en-US" altLang="en-US" sz="4200" b="1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ogle Sans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7716" y="0"/>
            <a:ext cx="364754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dirty="0"/>
              <a:t>میں جلد ہی پری اسکول شروع کرنے جا رہا ہوں۔</a:t>
            </a:r>
            <a:endParaRPr lang="en-US" dirty="0"/>
          </a:p>
          <a:p>
            <a:pPr marL="0" indent="0">
              <a:buNone/>
            </a:pPr>
            <a:r>
              <a:rPr lang="ar-AE" dirty="0"/>
              <a:t>میرا پری اسکول کہا جاتا ہے</a:t>
            </a:r>
            <a:endParaRPr lang="en-A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79864"/>
            <a:ext cx="28854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n-IN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Vrinda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3746" y="228599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191935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0D429D-59CC-4135-BD5F-EC855436534F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5749" y="0"/>
            <a:ext cx="370300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میرے پاس اساتذہ ہوں گے جو میری دیکھ بھال کریں گے اور سیکھنے اور کھیلنے میں میری مدد کریں گے۔ میرے اساتذہ ہیں انورادھا ، نسیمین اور لسی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3775" y="-1"/>
            <a:ext cx="3775140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میرے پاس ایک خاص جگہ ہوگی جس میں میرا بیگ اور ٹوپی رکھی جائے گی۔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lang="en-US" altLang="en-US" dirty="0">
              <a:solidFill>
                <a:srgbClr val="22222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6436" y="0"/>
            <a:ext cx="3880600" cy="6857999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  <a:r>
              <a:rPr lang="bn-IN" altLang="en-US" dirty="0">
                <a:solidFill>
                  <a:srgbClr val="222222"/>
                </a:solidFill>
                <a:latin typeface="Google Sans"/>
              </a:rPr>
              <a:t> </a:t>
            </a: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میں اپنا لنچ پری اسکول لے کر آؤں گا اور اپنے دوستوں کے ساتھ کھاؤں گا۔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lang="en-US" altLang="en-US" dirty="0">
              <a:solidFill>
                <a:srgbClr val="222222"/>
              </a:solidFill>
              <a:latin typeface="Google Sans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79864"/>
            <a:ext cx="28854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n-IN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Vrinda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394514-729D-4BA0-B1C6-3F29989299F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2997" y="0"/>
            <a:ext cx="3161066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</a:t>
            </a:r>
            <a:r>
              <a:rPr lang="bn-IN" altLang="en-US" dirty="0">
                <a:solidFill>
                  <a:srgbClr val="222222"/>
                </a:solidFill>
                <a:latin typeface="Google Sans"/>
              </a:rPr>
              <a:t> </a:t>
            </a: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پری اسکول میں باتھ روم میرے گھر کے باتھ روم سے مختلف نظر آتا ہے۔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7E2D31-A1F3-4103-8DA6-2B699673FAD3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1049" y="0"/>
            <a:ext cx="3414156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پری اسکول میں میرے پاس کھیلنے کے لئے بہت ساری چیزیں ہیں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79864"/>
            <a:ext cx="28854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n-IN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Vrinda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7EF729-BFFC-4A5B-9D3E-E9AE4FCD6556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8201" y="-1"/>
            <a:ext cx="2754471" cy="6858001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</a:t>
            </a:r>
          </a:p>
          <a:p>
            <a:pPr marL="0" indent="0" algn="ctr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اور باہر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GB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361E42-D935-4723-B42B-95608CBB947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32885" y="-1"/>
            <a:ext cx="3373315" cy="6857999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 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میرے اساتذہ کہانیاں پڑھیں گے ، گانے گائیں گے اور کھیل کھیلیں گے۔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FC9721-2E72-457A-A83A-11FC941077F9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3364" y="0"/>
            <a:ext cx="3587262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US" dirty="0"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Google Sans"/>
                <a:cs typeface="Arial" panose="020B0604020202020204" pitchFamily="34" charset="0"/>
              </a:rPr>
              <a:t>دوپہر کے وقت گھر جانے کا وقت ہوگا۔ میں ایک اور دن پھر پری اسکول آؤں گا۔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C08A1B-EC99-46D0-89FD-B8E2D52A4B8A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4E5CD9F-B780-4ECF-90C1-6D2619A2A03B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bd264eaa-026d-4b09-a7c4-bfd7a6787c0d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aa91d8b2-c92b-4c0a-9701-5d88eb325f4d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359</Words>
  <Application>Microsoft Office PowerPoint</Application>
  <PresentationFormat>Widescreen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Google Sans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Nicole Hyde-Giezekamp</cp:lastModifiedBy>
  <cp:revision>161</cp:revision>
  <dcterms:created xsi:type="dcterms:W3CDTF">2020-03-23T08:26:10Z</dcterms:created>
  <dcterms:modified xsi:type="dcterms:W3CDTF">2020-12-15T04:35:01Z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