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3C600D-7441-4442-AECB-0D7B9793938F}" v="17" dt="2020-10-27T01:56:17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A7138-B782-4265-8D4E-FF166F51E0E7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7E895-0196-43B7-9612-1BF650D87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31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87E895-0196-43B7-9612-1BF650D870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492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AE" dirty="0"/>
              <a:t>سأبدأ روضة الأطفال قريبًا. تم استدعاء مدرستي التمهيدية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87E895-0196-43B7-9612-1BF650D8705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440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AE" dirty="0"/>
              <a:t>سيكون لدي مدرسون يعتنون بي ويساعدوني على التعلم واللعب. أساتذتي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87E895-0196-43B7-9612-1BF650D8705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424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1" y="4244568"/>
            <a:ext cx="12192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lang="ar-AE" sz="3400" b="1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أ</a:t>
            </a:r>
            <a:r>
              <a:rPr lang="ar-AE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نا ذاهب إلى مرحلة ما قبل المدرسة</a:t>
            </a:r>
            <a:endParaRPr lang="en-GB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14378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093A250-4DB3-4FAD-8E99-382B5F19F8A7}"/>
              </a:ext>
            </a:extLst>
          </p:cNvPr>
          <p:cNvSpPr txBox="1"/>
          <p:nvPr/>
        </p:nvSpPr>
        <p:spPr>
          <a:xfrm>
            <a:off x="405255" y="6336950"/>
            <a:ext cx="986650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Education.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4688" y="0"/>
            <a:ext cx="363380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  <a:p>
            <a:pPr marL="0" indent="0">
              <a:buNone/>
            </a:pP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/>
              <a:t>سأبدأ روضة الأطفال قريبًا. تم استدعاء مدرستي التمهيدية</a:t>
            </a:r>
            <a:endParaRPr lang="en-GB" sz="3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4208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/>
              <a:t>سيكون لدي مدرسون يعتنون بي ويساعدوني على التعلم واللعب. أساتذتي</a:t>
            </a: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1098" y="0"/>
            <a:ext cx="3207025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>
                <a:latin typeface="Verdana" panose="020B0604030504040204" pitchFamily="34" charset="0"/>
                <a:ea typeface="Verdana" panose="020B0604030504040204" pitchFamily="34" charset="0"/>
              </a:rPr>
              <a:t>سيكون لدي مكان خاص لأضع فيه حقيبتي وقبعتي</a:t>
            </a: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1782" y="0"/>
            <a:ext cx="3936368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</a:p>
          <a:p>
            <a:pPr marL="0" indent="0">
              <a:buNone/>
            </a:pPr>
            <a:endParaRPr lang="en-US" sz="30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>
                <a:latin typeface="Verdana" panose="020B0604030504040204" pitchFamily="34" charset="0"/>
                <a:ea typeface="Verdana" panose="020B0604030504040204" pitchFamily="34" charset="0"/>
              </a:rPr>
              <a:t>سأحضر غدائي إلى الحضانة وأتناول الطعام مع أصدقائي.</a:t>
            </a: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A210C9-64D8-4CC4-9EDE-629B2408042D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7097" y="0"/>
            <a:ext cx="3258623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</a:p>
          <a:p>
            <a:pPr marL="0" indent="0">
              <a:buNone/>
            </a:pP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>
                <a:latin typeface="Verdana" panose="020B0604030504040204" pitchFamily="34" charset="0"/>
                <a:ea typeface="Verdana" panose="020B0604030504040204" pitchFamily="34" charset="0"/>
              </a:rPr>
              <a:t>يبدو الحمام مختلفًا عن حمامي في المنزل.</a:t>
            </a: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1672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en-US" sz="30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>
                <a:latin typeface="Verdana" panose="020B0604030504040204" pitchFamily="34" charset="0"/>
                <a:ea typeface="Verdana" panose="020B0604030504040204" pitchFamily="34" charset="0"/>
              </a:rPr>
              <a:t>سيكون هناك الكثير من الأشياء الممتعة للعب بها في الداخل</a:t>
            </a: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-6858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ar-AE" sz="3000" dirty="0">
                <a:latin typeface="Verdana" panose="020B0604030504040204" pitchFamily="34" charset="0"/>
                <a:ea typeface="Verdana" panose="020B0604030504040204" pitchFamily="34" charset="0"/>
              </a:rPr>
              <a:t>وخارجها!</a:t>
            </a:r>
            <a:endParaRPr lang="en-GB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5035" y="0"/>
            <a:ext cx="329116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 </a:t>
            </a:r>
          </a:p>
          <a:p>
            <a:pPr marL="0" indent="0">
              <a:buNone/>
            </a:pP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ar-AE" sz="3000" dirty="0">
                <a:latin typeface="Verdana" panose="020B0604030504040204" pitchFamily="34" charset="0"/>
                <a:ea typeface="Verdana" panose="020B0604030504040204" pitchFamily="34" charset="0"/>
              </a:rPr>
              <a:t>سيقرأ أساتذتي القصص ويغنون الأغاني ويلعبون الألعاب.</a:t>
            </a:r>
            <a:endParaRPr lang="en-US" sz="3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8BBD3B-BFC7-4482-AA52-0D217B4B714F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1473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b="1" u="sng" dirty="0">
              <a:latin typeface="Verdana"/>
              <a:ea typeface="Verdana"/>
            </a:endParaRPr>
          </a:p>
          <a:p>
            <a:pPr marL="0" indent="0">
              <a:buNone/>
            </a:pPr>
            <a:r>
              <a:rPr lang="ar-AE" sz="3000" dirty="0">
                <a:latin typeface="Verdana"/>
                <a:ea typeface="Verdana"/>
              </a:rPr>
              <a:t>يحين وقت العودة إلى المنزل بعد الظهر. سأعود إلى الحضانة مرة أخرى في يوم آخر.</a:t>
            </a:r>
            <a:endParaRPr lang="en-US" sz="3000" dirty="0">
              <a:latin typeface="Verdana"/>
              <a:ea typeface="Verdan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7D81DF-D215-411D-86F3-D8353A9734B7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E5CD9F-B780-4ECF-90C1-6D2619A2A03B}">
  <ds:schemaRefs>
    <ds:schemaRef ds:uri="aa91d8b2-c92b-4c0a-9701-5d88eb325f4d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329</Words>
  <Application>Microsoft Office PowerPoint</Application>
  <PresentationFormat>Widescreen</PresentationFormat>
  <Paragraphs>45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142</cp:revision>
  <dcterms:created xsi:type="dcterms:W3CDTF">2020-03-23T08:26:10Z</dcterms:created>
  <dcterms:modified xsi:type="dcterms:W3CDTF">2020-12-15T03:22:05Z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ComplianceAssetId">
    <vt:lpwstr/>
  </property>
</Properties>
</file>