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8" r:id="rId6"/>
    <p:sldId id="259" r:id="rId7"/>
    <p:sldId id="260" r:id="rId8"/>
    <p:sldId id="266" r:id="rId9"/>
    <p:sldId id="261" r:id="rId10"/>
    <p:sldId id="262" r:id="rId11"/>
    <p:sldId id="263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62153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827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246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5941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7400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9517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5578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9171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420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072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65832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E6CFF-9137-4431-B204-73C36664DBC1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D59AE-384E-459A-8A8A-F7E5E9E7B0A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2021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Assembly at School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2633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Assembly is when the whole school is together.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whole school sitting for assembly)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62518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We sit with the children in our </a:t>
            </a:r>
            <a:r>
              <a:rPr lang="en-AU" dirty="0" smtClean="0"/>
              <a:t>class at assembly.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 sitting with class)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28914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We try to sit still and listen to the people who are on the stage. Assembly is not a time for talking to our friends.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sitting quietly or teacher holding finger to lips)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1077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Sometimes some Mums or Dads come to watch assembly. Not all Mums and Dads come to assembly.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348880"/>
            <a:ext cx="8219256" cy="413732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parents watching assembly)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43759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The Principal (insert name) talks to the whole school.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Principal)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85895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Sometimes certificates are given to some students for doing their work at school.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photo/image of certificate)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86264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If a teacher on the stage calls my name to </a:t>
            </a:r>
            <a:r>
              <a:rPr lang="en-AU" dirty="0" smtClean="0"/>
              <a:t>get </a:t>
            </a:r>
            <a:r>
              <a:rPr lang="en-AU" dirty="0" smtClean="0"/>
              <a:t>a certificate, I can go to the </a:t>
            </a:r>
            <a:r>
              <a:rPr lang="en-AU" dirty="0" smtClean="0"/>
              <a:t>stage. </a:t>
            </a:r>
            <a:r>
              <a:rPr lang="en-AU" dirty="0" smtClean="0"/>
              <a:t>I can try to say “thank you” and shake the teacher’s </a:t>
            </a:r>
            <a:r>
              <a:rPr lang="en-AU" dirty="0" smtClean="0"/>
              <a:t>hand and take the certificate. The other children might clap.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564904"/>
            <a:ext cx="8147248" cy="3561259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certificate and handshake)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56781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Sometimes some children show the whole school some of their work.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on stage)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05154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Sometimes some children stand on the stage, </a:t>
            </a:r>
            <a:r>
              <a:rPr lang="en-AU" dirty="0" smtClean="0"/>
              <a:t>read, </a:t>
            </a:r>
            <a:r>
              <a:rPr lang="en-AU" dirty="0" smtClean="0"/>
              <a:t>sing a song, dance, or play some music.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on stage)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64776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When assembly is over, our teacher will tell us what to do next.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standing up, lining up or walking)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7690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Our teachers are happy when we try to do our 5 Ls at assemblies.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3273090" cy="4696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16016" y="3391655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dirty="0" smtClean="0"/>
              <a:t>(Insert  photo of class teacher smiling) 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35530378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302</Words>
  <Application>Microsoft Office PowerPoint</Application>
  <PresentationFormat>On-screen Show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Assembly at School</vt:lpstr>
      <vt:lpstr>Assembly is when the whole school is together.</vt:lpstr>
      <vt:lpstr>We sit with the children in our class at assembly.</vt:lpstr>
      <vt:lpstr>We try to sit still and listen to the people who are on the stage. Assembly is not a time for talking to our friends.</vt:lpstr>
      <vt:lpstr>Sometimes some Mums or Dads come to watch assembly. Not all Mums and Dads come to assembly.</vt:lpstr>
      <vt:lpstr>The Principal (insert name) talks to the whole school.</vt:lpstr>
      <vt:lpstr>Sometimes certificates are given to some students for doing their work at school. </vt:lpstr>
      <vt:lpstr>If a teacher on the stage calls my name to get a certificate, I can go to the stage. I can try to say “thank you” and shake the teacher’s hand and take the certificate. The other children might clap.</vt:lpstr>
      <vt:lpstr>Sometimes some children show the whole school some of their work.</vt:lpstr>
      <vt:lpstr>Sometimes some children stand on the stage, read, sing a song, dance, or play some music.</vt:lpstr>
      <vt:lpstr>When assembly is over, our teacher will tell us what to do next.</vt:lpstr>
      <vt:lpstr>Our teachers are happy when we try to do our 5 Ls at assemblies.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 at School</dc:title>
  <dc:creator>Emma Pierce</dc:creator>
  <cp:lastModifiedBy>Emma Pierce</cp:lastModifiedBy>
  <cp:revision>10</cp:revision>
  <dcterms:created xsi:type="dcterms:W3CDTF">2015-10-14T02:55:02Z</dcterms:created>
  <dcterms:modified xsi:type="dcterms:W3CDTF">2015-11-18T00:41:03Z</dcterms:modified>
</cp:coreProperties>
</file>