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61" r:id="rId6"/>
    <p:sldId id="259" r:id="rId7"/>
    <p:sldId id="260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098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0516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3956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3479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3123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571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0216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9794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478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6131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760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FB1A8-D60F-4BA8-9262-6A0B9A88AEC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F51E8-544D-43E3-87D8-8B64544BDC3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0364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The Library at School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9266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Every (insert day) our class visits the library at school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</a:t>
            </a:r>
            <a:r>
              <a:rPr lang="en-AU" dirty="0" smtClean="0"/>
              <a:t>school library</a:t>
            </a:r>
            <a:r>
              <a:rPr lang="en-AU" dirty="0" smtClean="0"/>
              <a:t>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1723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Libraries are quiet places where we learn about books and reading.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book/s and/or child reading a book 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10269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We take our library bags with us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library bag)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6546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The librarian’s name is (insert name)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librarian)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4039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We usually listen to a story.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listening to teacher read a story)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83543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When we have finished listening to the story we can choose a book to borrow.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books on shelf in library)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0437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We can bring the book back to the library the next week and borrow another book.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book in library bag)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97480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Mr/Mrs/Ms (Insert librarian’s name) will show us the rules of the library.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picture of school </a:t>
            </a:r>
            <a:r>
              <a:rPr lang="en-AU" smtClean="0"/>
              <a:t>librarian and/or </a:t>
            </a:r>
            <a:r>
              <a:rPr lang="en-AU" dirty="0" smtClean="0"/>
              <a:t>children sitting for group time)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22101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Mr/Mrs/Ms (insert librarian’s name) is happy when we try to follow the library rules.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76872"/>
            <a:ext cx="8147248" cy="3849291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smiling librarian)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43040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198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The Library at School</vt:lpstr>
      <vt:lpstr>Every (insert day) our class visits the library at school</vt:lpstr>
      <vt:lpstr>Libraries are quiet places where we learn about books and reading.</vt:lpstr>
      <vt:lpstr>We take our library bags with us</vt:lpstr>
      <vt:lpstr>The librarian’s name is (insert name)</vt:lpstr>
      <vt:lpstr>We usually listen to a story.</vt:lpstr>
      <vt:lpstr>When we have finished listening to the story we can choose a book to borrow.</vt:lpstr>
      <vt:lpstr>We can bring the book back to the library the next week and borrow another book.</vt:lpstr>
      <vt:lpstr>Mr/Mrs/Ms (Insert librarian’s name) will show us the rules of the library.</vt:lpstr>
      <vt:lpstr>Mr/Mrs/Ms (insert librarian’s name) is happy when we try to follow the library rules.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Library at School</dc:title>
  <dc:creator>Emma Pierce</dc:creator>
  <cp:lastModifiedBy>Emma Pierce</cp:lastModifiedBy>
  <cp:revision>5</cp:revision>
  <dcterms:created xsi:type="dcterms:W3CDTF">2015-10-22T01:00:44Z</dcterms:created>
  <dcterms:modified xsi:type="dcterms:W3CDTF">2015-11-18T00:36:22Z</dcterms:modified>
</cp:coreProperties>
</file>