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3" r:id="rId5"/>
    <p:sldId id="261" r:id="rId6"/>
    <p:sldId id="262" r:id="rId7"/>
    <p:sldId id="264" r:id="rId8"/>
    <p:sldId id="266" r:id="rId9"/>
    <p:sldId id="265" r:id="rId10"/>
    <p:sldId id="267" r:id="rId11"/>
    <p:sldId id="270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ma Pierce" initials="EP" lastIdx="2" clrIdx="0">
    <p:extLst>
      <p:ext uri="{19B8F6BF-5375-455C-9EA6-DF929625EA0E}">
        <p15:presenceInfo xmlns:p15="http://schemas.microsoft.com/office/powerpoint/2012/main" userId="S::Emma.Pierce@ku.com.au::cbbad50a-ad88-4dd1-920d-1a7769f4a3d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E1BB57-C5BC-1813-3F20-4065CDDD8615}" v="1" dt="2020-09-14T07:11:00.444"/>
    <p1510:client id="{7586F299-E4CF-D8F6-883E-066F827CB9FE}" v="21" dt="2020-09-10T07:46:35.751"/>
    <p1510:client id="{B72B36DF-8520-D6AB-6751-B907B58134F5}" v="548" dt="2020-09-08T01:12:06.087"/>
    <p1510:client id="{F6DD8AF1-7301-0890-D545-E707DCE279D4}" v="88" dt="2020-09-07T23:57:42.9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3" autoAdjust="0"/>
    <p:restoredTop sz="94660"/>
  </p:normalViewPr>
  <p:slideViewPr>
    <p:cSldViewPr snapToGrid="0">
      <p:cViewPr varScale="1">
        <p:scale>
          <a:sx n="67" d="100"/>
          <a:sy n="67" d="100"/>
        </p:scale>
        <p:origin x="62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A58E7-AA20-4223-8C78-94B2A4CD7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85F1A1-9732-4773-B704-80B5034D73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80ACDB-70A4-49BE-97DE-231696E47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3457-9E25-4F51-949C-EF4DFDAA204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2143A4-0DB1-4514-AD40-C046AC6C5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BA3DBC-4D60-49F6-9E18-F6180A230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087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7EBF7-F585-4E08-8CEB-0A1725794F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487D7E-71AC-46A3-86F0-E72506C09C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6AEB9E-289F-4B4F-BEF4-7AFAE6470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3457-9E25-4F51-949C-EF4DFDAA204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8D3EE1-B138-4A92-821B-45512639B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9E5EEF-8E61-4960-9F8F-12536E3BD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583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C0251B-E113-4BC1-BE8D-223738B96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33EA0A-AD9D-42D4-A4D3-C92194FA73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543B81-E922-412F-A2B5-894C5BBD63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F3457-9E25-4F51-949C-EF4DFDAA204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DDDA4E-310E-430F-BA04-78F68CB121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FCAB9C-F5C4-40B9-8017-066E3E4EE5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178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>
            <a:extLst>
              <a:ext uri="{FF2B5EF4-FFF2-40B4-BE49-F238E27FC236}">
                <a16:creationId xmlns:a16="http://schemas.microsoft.com/office/drawing/2014/main" id="{377C7AB2-6464-4399-AD42-E9974197093D}"/>
              </a:ext>
            </a:extLst>
          </p:cNvPr>
          <p:cNvSpPr txBox="1"/>
          <p:nvPr/>
        </p:nvSpPr>
        <p:spPr>
          <a:xfrm>
            <a:off x="405255" y="6336950"/>
            <a:ext cx="9786225" cy="276999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Verdana" panose="020B0604030504040204" pitchFamily="34" charset="0"/>
                <a:ea typeface="Verdana" panose="020B0604030504040204" pitchFamily="34" charset="0"/>
                <a:cs typeface="+mn-lt"/>
              </a:rPr>
              <a:t>Developed by KU Children’s Services Sector Capacity Building Program with funding from the NSW Department of Education</a:t>
            </a:r>
            <a:endParaRPr lang="en-GB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06E4EDE2-EBA0-4EF6-80CB-7ACF14F23AAB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5509" y="5608043"/>
            <a:ext cx="1254116" cy="100590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ED6F166-652A-40FF-8963-6F4FE329ECE6}"/>
              </a:ext>
            </a:extLst>
          </p:cNvPr>
          <p:cNvSpPr txBox="1"/>
          <p:nvPr/>
        </p:nvSpPr>
        <p:spPr>
          <a:xfrm>
            <a:off x="0" y="4213561"/>
            <a:ext cx="12191999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34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I’m Going to Preschool</a:t>
            </a:r>
          </a:p>
          <a:p>
            <a:pPr algn="ctr"/>
            <a:r>
              <a:rPr lang="si-LK" altLang="en-US" sz="4200" b="1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ogle Sans"/>
              </a:rPr>
              <a:t>මම පෙර පාසලට යනවා</a:t>
            </a:r>
            <a:endParaRPr lang="en-US" altLang="en-US" sz="4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102920"/>
            <a:ext cx="65" cy="251359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4F839EA-695E-4BB6-95E5-DEB777387AD4}"/>
              </a:ext>
            </a:extLst>
          </p:cNvPr>
          <p:cNvSpPr txBox="1"/>
          <p:nvPr/>
        </p:nvSpPr>
        <p:spPr>
          <a:xfrm>
            <a:off x="3986530" y="3090446"/>
            <a:ext cx="421894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preschool from outside.</a:t>
            </a:r>
          </a:p>
        </p:txBody>
      </p:sp>
    </p:spTree>
    <p:extLst>
      <p:ext uri="{BB962C8B-B14F-4D97-AF65-F5344CB8AC3E}">
        <p14:creationId xmlns:p14="http://schemas.microsoft.com/office/powerpoint/2010/main" val="11065880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97773" y="0"/>
            <a:ext cx="3793173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I’m going to start preschool soon. My preschool is called</a:t>
            </a:r>
          </a:p>
          <a:p>
            <a:pPr marL="0" indent="0">
              <a:buNone/>
            </a:pPr>
            <a:endParaRPr lang="en-US" altLang="en-US" dirty="0">
              <a:solidFill>
                <a:srgbClr val="222222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si-LK" altLang="en-US" dirty="0">
                <a:solidFill>
                  <a:srgbClr val="222222"/>
                </a:solidFill>
                <a:latin typeface="Google Sans"/>
              </a:rPr>
              <a:t>මම ඉක්මනින් පෙර පාසල ආරම්භ කරන්නෙමි</a:t>
            </a:r>
            <a:r>
              <a:rPr lang="en-US" altLang="en-US" dirty="0">
                <a:solidFill>
                  <a:srgbClr val="222222"/>
                </a:solidFill>
                <a:latin typeface="Google Sans"/>
                <a:cs typeface="Iskoola Pota"/>
              </a:rPr>
              <a:t>. </a:t>
            </a:r>
            <a:r>
              <a:rPr lang="si-LK" altLang="en-US" dirty="0">
                <a:solidFill>
                  <a:srgbClr val="222222"/>
                </a:solidFill>
                <a:latin typeface="Google Sans"/>
              </a:rPr>
              <a:t>මගේ පෙර පාසල කැඳවනු ලැබේ</a:t>
            </a:r>
            <a:r>
              <a:rPr lang="en-US" altLang="en-US" sz="900" dirty="0"/>
              <a:t> .</a:t>
            </a:r>
            <a:endParaRPr lang="en-US" altLang="en-US" sz="2000" dirty="0">
              <a:latin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39B5471-0820-452E-85B6-7A39122F9193}"/>
              </a:ext>
            </a:extLst>
          </p:cNvPr>
          <p:cNvSpPr txBox="1"/>
          <p:nvPr/>
        </p:nvSpPr>
        <p:spPr>
          <a:xfrm>
            <a:off x="1785112" y="3259723"/>
            <a:ext cx="398272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preschool entry gate.</a:t>
            </a:r>
          </a:p>
        </p:txBody>
      </p:sp>
    </p:spTree>
    <p:extLst>
      <p:ext uri="{BB962C8B-B14F-4D97-AF65-F5344CB8AC3E}">
        <p14:creationId xmlns:p14="http://schemas.microsoft.com/office/powerpoint/2010/main" val="659925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51838" y="0"/>
            <a:ext cx="3875205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have teachers who will look after me and help me to learn and play. My teachers are</a:t>
            </a:r>
          </a:p>
          <a:p>
            <a:pPr marL="0" indent="0">
              <a:buNone/>
            </a:pPr>
            <a:endParaRPr lang="en-US" altLang="en-US" dirty="0">
              <a:solidFill>
                <a:srgbClr val="222222"/>
              </a:solidFill>
            </a:endParaRPr>
          </a:p>
          <a:p>
            <a:pPr marL="0" indent="0">
              <a:buNone/>
            </a:pPr>
            <a:r>
              <a:rPr lang="si-LK" altLang="en-US" dirty="0">
                <a:solidFill>
                  <a:srgbClr val="222222"/>
                </a:solidFill>
                <a:latin typeface="Google Sans"/>
              </a:rPr>
              <a:t>මට ගුරුවරුන් සිටින අතර ඔවුන් මාව රැකබලා ගන්නා අතර ඉගෙනීමට සහ ක්‍රීඩා කිරීමට මට උපකාර කරනු ඇත</a:t>
            </a:r>
            <a:r>
              <a:rPr lang="en-US" altLang="en-US" dirty="0">
                <a:solidFill>
                  <a:srgbClr val="222222"/>
                </a:solidFill>
                <a:latin typeface="Google Sans"/>
                <a:cs typeface="Iskoola Pota"/>
              </a:rPr>
              <a:t>. </a:t>
            </a:r>
            <a:r>
              <a:rPr lang="si-LK" altLang="en-US" dirty="0">
                <a:solidFill>
                  <a:srgbClr val="222222"/>
                </a:solidFill>
                <a:latin typeface="Google Sans"/>
              </a:rPr>
              <a:t>මගේ ගුරුවරු</a:t>
            </a:r>
            <a:endParaRPr lang="en-US" altLang="en-US" dirty="0">
              <a:solidFill>
                <a:srgbClr val="222222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037B88-2280-4916-9E52-A8ADC625BCC0}"/>
              </a:ext>
            </a:extLst>
          </p:cNvPr>
          <p:cNvSpPr txBox="1"/>
          <p:nvPr/>
        </p:nvSpPr>
        <p:spPr>
          <a:xfrm>
            <a:off x="2286364" y="3259723"/>
            <a:ext cx="298021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educators. </a:t>
            </a:r>
          </a:p>
        </p:txBody>
      </p:sp>
    </p:spTree>
    <p:extLst>
      <p:ext uri="{BB962C8B-B14F-4D97-AF65-F5344CB8AC3E}">
        <p14:creationId xmlns:p14="http://schemas.microsoft.com/office/powerpoint/2010/main" val="3671578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74586" y="0"/>
            <a:ext cx="3279477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have a special place to put my bag and my hat.</a:t>
            </a:r>
            <a:endParaRPr lang="en-US" dirty="0">
              <a:solidFill>
                <a:srgbClr val="222222"/>
              </a:solidFill>
              <a:latin typeface="Google Sans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en-US" altLang="en-US" dirty="0">
              <a:solidFill>
                <a:srgbClr val="222222"/>
              </a:solidFill>
              <a:latin typeface="Google Sans"/>
            </a:endParaRPr>
          </a:p>
          <a:p>
            <a:pPr marL="0" indent="0">
              <a:buNone/>
            </a:pPr>
            <a:r>
              <a:rPr lang="si-LK" altLang="en-US" dirty="0">
                <a:solidFill>
                  <a:srgbClr val="222222"/>
                </a:solidFill>
                <a:latin typeface="Google Sans"/>
              </a:rPr>
              <a:t>මගේ බෑගය සහ තොප්පිය දැමීමට මට විශේෂ ස්ථානයක් ඇත</a:t>
            </a:r>
            <a:r>
              <a:rPr lang="en-US" altLang="en-US" dirty="0">
                <a:solidFill>
                  <a:srgbClr val="222222"/>
                </a:solidFill>
                <a:latin typeface="Google Sans"/>
                <a:cs typeface="Iskoola Pota"/>
              </a:rPr>
              <a:t>.</a:t>
            </a:r>
            <a:r>
              <a:rPr lang="en-US" altLang="en-US" sz="900" dirty="0"/>
              <a:t> </a:t>
            </a:r>
            <a:endParaRPr lang="en-US" altLang="en-US" sz="2000" dirty="0"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1343A23-E8F2-4C13-B803-A2BD918F934F}"/>
              </a:ext>
            </a:extLst>
          </p:cNvPr>
          <p:cNvSpPr txBox="1"/>
          <p:nvPr/>
        </p:nvSpPr>
        <p:spPr>
          <a:xfrm>
            <a:off x="2286477" y="3259723"/>
            <a:ext cx="297998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lockers. </a:t>
            </a:r>
          </a:p>
        </p:txBody>
      </p:sp>
    </p:spTree>
    <p:extLst>
      <p:ext uri="{BB962C8B-B14F-4D97-AF65-F5344CB8AC3E}">
        <p14:creationId xmlns:p14="http://schemas.microsoft.com/office/powerpoint/2010/main" val="707746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43814" y="0"/>
            <a:ext cx="3871197" cy="6858000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bring my lunch to preschool and eat with my friends.</a:t>
            </a:r>
            <a:r>
              <a:rPr lang="bn-IN" altLang="en-US" dirty="0">
                <a:solidFill>
                  <a:srgbClr val="222222"/>
                </a:solidFill>
                <a:latin typeface="Google Sans"/>
              </a:rPr>
              <a:t> </a:t>
            </a:r>
            <a:endParaRPr lang="en-US" altLang="en-US" dirty="0">
              <a:solidFill>
                <a:srgbClr val="222222"/>
              </a:solidFill>
              <a:latin typeface="Google Sans"/>
            </a:endParaRPr>
          </a:p>
          <a:p>
            <a:pPr marL="0" indent="0">
              <a:buNone/>
            </a:pPr>
            <a:endParaRPr lang="en-US" altLang="en-US" dirty="0">
              <a:solidFill>
                <a:srgbClr val="222222"/>
              </a:solidFill>
              <a:latin typeface="Google Sans"/>
            </a:endParaRPr>
          </a:p>
          <a:p>
            <a:pPr marL="0" indent="0">
              <a:buNone/>
            </a:pPr>
            <a:r>
              <a:rPr lang="si-LK" altLang="en-US" dirty="0">
                <a:solidFill>
                  <a:srgbClr val="222222"/>
                </a:solidFill>
                <a:latin typeface="Google Sans"/>
              </a:rPr>
              <a:t>මම මගේ දිවා ආහාරය පෙර පාසලට ගෙනැවිත් මගේ මිතුරන් සමඟ කන්නම්</a:t>
            </a:r>
            <a:r>
              <a:rPr lang="en-US" altLang="en-US" dirty="0">
                <a:solidFill>
                  <a:srgbClr val="222222"/>
                </a:solidFill>
                <a:latin typeface="Google Sans"/>
                <a:cs typeface="Iskoola Pota"/>
              </a:rPr>
              <a:t>.</a:t>
            </a:r>
            <a:r>
              <a:rPr lang="en-US" altLang="en-US" sz="900" dirty="0"/>
              <a:t> </a:t>
            </a:r>
            <a:endParaRPr lang="en-US" altLang="en-US" sz="2000" dirty="0"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47FDCD4-4978-40EA-BC4E-0DA063DBADB5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children eating.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461225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24663" y="0"/>
            <a:ext cx="3277529" cy="685799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The bathroom looks different to my bathroom at home.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si-LK" altLang="en-US" dirty="0">
                <a:solidFill>
                  <a:srgbClr val="222222"/>
                </a:solidFill>
                <a:latin typeface="Google Sans"/>
              </a:rPr>
              <a:t>පෙර පාසල් නාන කාමරය නිවසේ මගේ නාන කාමරයට වඩා වෙනස් ය</a:t>
            </a:r>
            <a:r>
              <a:rPr lang="en-US" altLang="en-US" dirty="0">
                <a:solidFill>
                  <a:srgbClr val="222222"/>
                </a:solidFill>
                <a:latin typeface="Google Sans"/>
                <a:cs typeface="Iskoola Pota"/>
              </a:rPr>
              <a:t>.</a:t>
            </a:r>
            <a:r>
              <a:rPr lang="en-US" altLang="en-US" sz="900" dirty="0"/>
              <a:t> </a:t>
            </a:r>
            <a:endParaRPr lang="en-US" altLang="en-US" sz="2000" dirty="0">
              <a:latin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30A033-878E-4ADE-8C76-68D381A3F154}"/>
              </a:ext>
            </a:extLst>
          </p:cNvPr>
          <p:cNvSpPr txBox="1"/>
          <p:nvPr/>
        </p:nvSpPr>
        <p:spPr>
          <a:xfrm>
            <a:off x="1821167" y="3259723"/>
            <a:ext cx="391048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preschool bathroom.</a:t>
            </a:r>
          </a:p>
        </p:txBody>
      </p:sp>
    </p:spTree>
    <p:extLst>
      <p:ext uri="{BB962C8B-B14F-4D97-AF65-F5344CB8AC3E}">
        <p14:creationId xmlns:p14="http://schemas.microsoft.com/office/powerpoint/2010/main" val="1212164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69739" y="0"/>
            <a:ext cx="3405465" cy="685799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There will be a lot of fun things to play with inside…</a:t>
            </a:r>
          </a:p>
          <a:p>
            <a:pPr marL="0" indent="0">
              <a:buNone/>
            </a:pP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si-LK" altLang="en-US" dirty="0">
                <a:solidFill>
                  <a:srgbClr val="222222"/>
                </a:solidFill>
                <a:latin typeface="Google Sans"/>
              </a:rPr>
              <a:t>ඇතුළත සෙල්ලම් කිරීමට විනෝදජනක දේවල් රාශියක් ඇත</a:t>
            </a:r>
            <a:r>
              <a:rPr lang="en-US" altLang="en-US" dirty="0">
                <a:solidFill>
                  <a:srgbClr val="222222"/>
                </a:solidFill>
                <a:latin typeface="Google Sans"/>
                <a:cs typeface="Iskoola Pota"/>
              </a:rPr>
              <a:t>…</a:t>
            </a:r>
            <a:r>
              <a:rPr lang="en-US" altLang="en-US" sz="900" dirty="0"/>
              <a:t> </a:t>
            </a:r>
            <a:endParaRPr lang="en-US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87D0E13-E849-437B-9B16-2AE77EC34AFE}"/>
              </a:ext>
            </a:extLst>
          </p:cNvPr>
          <p:cNvSpPr txBox="1"/>
          <p:nvPr/>
        </p:nvSpPr>
        <p:spPr>
          <a:xfrm>
            <a:off x="1045079" y="3259720"/>
            <a:ext cx="546278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indoor playspaces and activities.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74082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55031" y="0"/>
            <a:ext cx="2648848" cy="6858000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and outside! </a:t>
            </a:r>
            <a:endParaRPr lang="en-GB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 algn="ctr">
              <a:buNone/>
            </a:pPr>
            <a:endParaRPr lang="en-US" altLang="en-US" dirty="0">
              <a:solidFill>
                <a:srgbClr val="222222"/>
              </a:solidFill>
              <a:latin typeface="Google Sans"/>
            </a:endParaRPr>
          </a:p>
          <a:p>
            <a:pPr marL="0" indent="0" algn="ctr">
              <a:buNone/>
            </a:pPr>
            <a:r>
              <a:rPr lang="si-LK" altLang="en-US" dirty="0">
                <a:solidFill>
                  <a:srgbClr val="222222"/>
                </a:solidFill>
                <a:latin typeface="Google Sans"/>
              </a:rPr>
              <a:t>සහ පිටත</a:t>
            </a:r>
            <a:r>
              <a:rPr lang="en-US" altLang="en-US" dirty="0">
                <a:solidFill>
                  <a:srgbClr val="222222"/>
                </a:solidFill>
                <a:latin typeface="Google Sans"/>
                <a:cs typeface="Iskoola Pota"/>
              </a:rPr>
              <a:t>!</a:t>
            </a:r>
            <a:r>
              <a:rPr lang="en-US" altLang="en-US" sz="900" dirty="0"/>
              <a:t> </a:t>
            </a:r>
            <a:endParaRPr lang="en-US" altLang="en-US" sz="2000" dirty="0">
              <a:latin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5A6F199-8F62-447F-A37A-4232AB0361C2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outdoor playspaces and activities.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614873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27067" y="0"/>
            <a:ext cx="3323249" cy="6858000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My teachers will read stories, sing songs and play games. </a:t>
            </a:r>
          </a:p>
          <a:p>
            <a:pPr marL="0" indent="0">
              <a:buNone/>
            </a:pPr>
            <a:endParaRPr lang="en-US" altLang="en-US" dirty="0">
              <a:solidFill>
                <a:srgbClr val="222222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r>
              <a:rPr lang="si-LK" altLang="en-US" dirty="0">
                <a:solidFill>
                  <a:srgbClr val="222222"/>
                </a:solidFill>
                <a:latin typeface="Google Sans"/>
              </a:rPr>
              <a:t>මගේ ගුරුවරු කතන්දර කියවති</a:t>
            </a:r>
            <a:r>
              <a:rPr lang="en-US" altLang="en-US" dirty="0">
                <a:solidFill>
                  <a:srgbClr val="222222"/>
                </a:solidFill>
                <a:latin typeface="Google Sans"/>
                <a:cs typeface="Iskoola Pota"/>
              </a:rPr>
              <a:t>, </a:t>
            </a:r>
            <a:r>
              <a:rPr lang="si-LK" altLang="en-US" dirty="0">
                <a:solidFill>
                  <a:srgbClr val="222222"/>
                </a:solidFill>
                <a:latin typeface="Google Sans"/>
              </a:rPr>
              <a:t>ගීත ගායනා කරති</a:t>
            </a:r>
            <a:r>
              <a:rPr lang="en-US" altLang="en-US" dirty="0">
                <a:solidFill>
                  <a:srgbClr val="222222"/>
                </a:solidFill>
                <a:latin typeface="Google Sans"/>
                <a:cs typeface="Iskoola Pota"/>
              </a:rPr>
              <a:t>, </a:t>
            </a:r>
            <a:r>
              <a:rPr lang="si-LK" altLang="en-US" dirty="0">
                <a:solidFill>
                  <a:srgbClr val="222222"/>
                </a:solidFill>
                <a:latin typeface="Google Sans"/>
              </a:rPr>
              <a:t>ක්‍රීඩා කරති</a:t>
            </a:r>
            <a:r>
              <a:rPr lang="en-US" altLang="en-US" dirty="0">
                <a:solidFill>
                  <a:srgbClr val="222222"/>
                </a:solidFill>
                <a:latin typeface="Google Sans"/>
                <a:cs typeface="Iskoola Pota"/>
              </a:rPr>
              <a:t>.</a:t>
            </a:r>
            <a:r>
              <a:rPr lang="en-US" altLang="en-US" sz="900" dirty="0"/>
              <a:t> </a:t>
            </a:r>
            <a:endParaRPr lang="en-US" altLang="en-US" sz="2000" dirty="0">
              <a:latin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B2B6A5B-C639-4FE1-837E-AC5FC40EFF7E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reading/singing/playing games.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131173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98141" y="0"/>
            <a:ext cx="3544267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/>
                <a:ea typeface="Verdana"/>
                <a:cs typeface="Verdana"/>
              </a:rPr>
              <a:t>In the afternoon it will be time to go home. I will come back to preschool again another day.</a:t>
            </a:r>
          </a:p>
          <a:p>
            <a:pPr marL="0" indent="0">
              <a:buNone/>
            </a:pPr>
            <a:endParaRPr lang="en-US" altLang="en-US" dirty="0">
              <a:solidFill>
                <a:srgbClr val="222222"/>
              </a:solidFill>
              <a:latin typeface="Google Sans"/>
            </a:endParaRPr>
          </a:p>
          <a:p>
            <a:pPr marL="0" indent="0">
              <a:buNone/>
            </a:pPr>
            <a:r>
              <a:rPr lang="si-LK" altLang="en-US" dirty="0">
                <a:solidFill>
                  <a:srgbClr val="222222"/>
                </a:solidFill>
                <a:latin typeface="Google Sans"/>
              </a:rPr>
              <a:t>හවස් වරුවේ ගෙදර යාමට කාලය පැමිණේ</a:t>
            </a:r>
            <a:r>
              <a:rPr lang="en-US" altLang="en-US" dirty="0">
                <a:solidFill>
                  <a:srgbClr val="222222"/>
                </a:solidFill>
                <a:latin typeface="Google Sans"/>
                <a:cs typeface="Iskoola Pota"/>
              </a:rPr>
              <a:t>. </a:t>
            </a:r>
            <a:r>
              <a:rPr lang="si-LK" altLang="en-US" dirty="0">
                <a:solidFill>
                  <a:srgbClr val="222222"/>
                </a:solidFill>
                <a:latin typeface="Google Sans"/>
              </a:rPr>
              <a:t>මම තවත් දවසක නැවත පෙර පාසලට එන්නෙමි</a:t>
            </a:r>
            <a:r>
              <a:rPr lang="en-US" altLang="en-US" dirty="0">
                <a:solidFill>
                  <a:srgbClr val="222222"/>
                </a:solidFill>
                <a:latin typeface="Google Sans"/>
                <a:cs typeface="Iskoola Pota"/>
              </a:rPr>
              <a:t>.</a:t>
            </a:r>
            <a:r>
              <a:rPr lang="en-US" altLang="en-US" sz="900" dirty="0"/>
              <a:t> </a:t>
            </a:r>
            <a:endParaRPr lang="en-US" altLang="en-US" sz="2000" dirty="0">
              <a:latin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879DA3-C0D0-4309-BD95-8B9C74E18324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</a:t>
            </a: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children leaving preschool.</a:t>
            </a:r>
          </a:p>
        </p:txBody>
      </p:sp>
    </p:spTree>
    <p:extLst>
      <p:ext uri="{BB962C8B-B14F-4D97-AF65-F5344CB8AC3E}">
        <p14:creationId xmlns:p14="http://schemas.microsoft.com/office/powerpoint/2010/main" val="263464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aa91d8b2-c92b-4c0a-9701-5d88eb325f4d">
      <UserInfo>
        <DisplayName>Sabira Sukurma</DisplayName>
        <AccountId>141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5BC91A8A4DEC4E96091452F784AAAE" ma:contentTypeVersion="11" ma:contentTypeDescription="Create a new document." ma:contentTypeScope="" ma:versionID="f985ada2f07272f16314db731a558361">
  <xsd:schema xmlns:xsd="http://www.w3.org/2001/XMLSchema" xmlns:xs="http://www.w3.org/2001/XMLSchema" xmlns:p="http://schemas.microsoft.com/office/2006/metadata/properties" xmlns:ns2="bd264eaa-026d-4b09-a7c4-bfd7a6787c0d" xmlns:ns3="aa91d8b2-c92b-4c0a-9701-5d88eb325f4d" targetNamespace="http://schemas.microsoft.com/office/2006/metadata/properties" ma:root="true" ma:fieldsID="30774bb2eed0fbb9ef3b2d5647bed53c" ns2:_="" ns3:_="">
    <xsd:import namespace="bd264eaa-026d-4b09-a7c4-bfd7a6787c0d"/>
    <xsd:import namespace="aa91d8b2-c92b-4c0a-9701-5d88eb325f4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264eaa-026d-4b09-a7c4-bfd7a6787c0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1d8b2-c92b-4c0a-9701-5d88eb325f4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4E5CD9F-B780-4ECF-90C1-6D2619A2A03B}">
  <ds:schemaRefs>
    <ds:schemaRef ds:uri="http://purl.org/dc/elements/1.1/"/>
    <ds:schemaRef ds:uri="http://schemas.microsoft.com/office/2006/documentManagement/types"/>
    <ds:schemaRef ds:uri="http://purl.org/dc/terms/"/>
    <ds:schemaRef ds:uri="bd264eaa-026d-4b09-a7c4-bfd7a6787c0d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aa91d8b2-c92b-4c0a-9701-5d88eb325f4d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3C40BAA-B6A5-483F-89FB-96C1294010A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FFE2E8-9CE4-4F2F-99FB-932214CE23C2}">
  <ds:schemaRefs>
    <ds:schemaRef ds:uri="aa91d8b2-c92b-4c0a-9701-5d88eb325f4d"/>
    <ds:schemaRef ds:uri="bd264eaa-026d-4b09-a7c4-bfd7a6787c0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545</Words>
  <Application>Microsoft Office PowerPoint</Application>
  <PresentationFormat>Widescreen</PresentationFormat>
  <Paragraphs>40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Google Sans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Nicole Hyde-Giezekamp</dc:creator>
  <cp:lastModifiedBy>Nicole Hyde-Giezekamp</cp:lastModifiedBy>
  <cp:revision>159</cp:revision>
  <dcterms:created xsi:type="dcterms:W3CDTF">2020-03-23T08:26:10Z</dcterms:created>
  <dcterms:modified xsi:type="dcterms:W3CDTF">2020-12-15T04:30:53Z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0x0101003C5BC91A8A4DEC4E96091452F784AAAE</vt:lpwstr>
  </property>
  <property fmtid="{D5CDD505-2E9C-101B-9397-08002B2CF9AE}" pid="3" name="Order">
    <vt:r8>1444300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